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tiff" ContentType="image/tiff"/>
  <Default Extension="tif" ContentType="image/t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56" r:id="rId2"/>
    <p:sldId id="288" r:id="rId3"/>
    <p:sldId id="280" r:id="rId4"/>
    <p:sldId id="287" r:id="rId5"/>
    <p:sldId id="282" r:id="rId6"/>
    <p:sldId id="283" r:id="rId7"/>
    <p:sldId id="284" r:id="rId8"/>
    <p:sldId id="294" r:id="rId9"/>
    <p:sldId id="260" r:id="rId10"/>
    <p:sldId id="291" r:id="rId11"/>
    <p:sldId id="261" r:id="rId12"/>
    <p:sldId id="264" r:id="rId13"/>
    <p:sldId id="266" r:id="rId14"/>
    <p:sldId id="292" r:id="rId15"/>
    <p:sldId id="293" r:id="rId16"/>
    <p:sldId id="265" r:id="rId17"/>
    <p:sldId id="279" r:id="rId18"/>
    <p:sldId id="263" r:id="rId19"/>
    <p:sldId id="275" r:id="rId20"/>
    <p:sldId id="278" r:id="rId21"/>
    <p:sldId id="296" r:id="rId22"/>
    <p:sldId id="295" r:id="rId23"/>
    <p:sldId id="276" r:id="rId24"/>
    <p:sldId id="270" r:id="rId25"/>
    <p:sldId id="271" r:id="rId26"/>
    <p:sldId id="257" r:id="rId27"/>
    <p:sldId id="258" r:id="rId28"/>
    <p:sldId id="285" r:id="rId29"/>
    <p:sldId id="262" r:id="rId30"/>
    <p:sldId id="267" r:id="rId31"/>
    <p:sldId id="286" r:id="rId32"/>
  </p:sldIdLst>
  <p:sldSz cx="9144000" cy="6858000" type="screen4x3"/>
  <p:notesSz cx="6858000" cy="9945688"/>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0FD67363-9913-46A9-A426-B75A84819141}">
          <p14:sldIdLst>
            <p14:sldId id="256"/>
          </p14:sldIdLst>
        </p14:section>
        <p14:section name="What is neutron scattering?" id="{23EAD567-0CE7-4DE8-A1D5-93A681DF4515}">
          <p14:sldIdLst>
            <p14:sldId id="288"/>
            <p14:sldId id="280"/>
            <p14:sldId id="287"/>
            <p14:sldId id="282"/>
            <p14:sldId id="283"/>
            <p14:sldId id="284"/>
          </p14:sldIdLst>
        </p14:section>
        <p14:section name="The Mantid Project" id="{BB11C632-E8C2-4E40-BB96-6524E4DCAE1F}">
          <p14:sldIdLst>
            <p14:sldId id="294"/>
            <p14:sldId id="260"/>
            <p14:sldId id="291"/>
            <p14:sldId id="261"/>
          </p14:sldIdLst>
        </p14:section>
        <p14:section name="Innovation" id="{E6161B3B-1A0C-4B83-B210-AE9A9410DE53}">
          <p14:sldIdLst>
            <p14:sldId id="264"/>
            <p14:sldId id="266"/>
            <p14:sldId id="292"/>
            <p14:sldId id="293"/>
            <p14:sldId id="265"/>
            <p14:sldId id="279"/>
            <p14:sldId id="263"/>
          </p14:sldIdLst>
        </p14:section>
        <p14:section name="Impact" id="{27E986EE-9327-4169-BDBC-56E2704A2DF9}">
          <p14:sldIdLst>
            <p14:sldId id="275"/>
            <p14:sldId id="278"/>
          </p14:sldIdLst>
        </p14:section>
        <p14:section name="Spare" id="{58151A37-43CA-4AE4-AF51-D9E671ABD00F}">
          <p14:sldIdLst>
            <p14:sldId id="296"/>
            <p14:sldId id="295"/>
            <p14:sldId id="276"/>
            <p14:sldId id="270"/>
            <p14:sldId id="271"/>
            <p14:sldId id="257"/>
            <p14:sldId id="258"/>
            <p14:sldId id="285"/>
            <p14:sldId id="262"/>
            <p14:sldId id="267"/>
            <p14:sldId id="28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914" autoAdjust="0"/>
  </p:normalViewPr>
  <p:slideViewPr>
    <p:cSldViewPr>
      <p:cViewPr varScale="1">
        <p:scale>
          <a:sx n="86" d="100"/>
          <a:sy n="86" d="100"/>
        </p:scale>
        <p:origin x="1524" y="6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_rels/data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smtClean="0"/>
            <a:t>Raw Data</a:t>
          </a:r>
          <a:endParaRPr lang="en-GB" dirty="0"/>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smtClean="0"/>
            <a:t>Time &amp; Detector </a:t>
          </a:r>
          <a:r>
            <a:rPr lang="en-GB" dirty="0" err="1" smtClean="0"/>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F2D456D-0E24-4B7D-A7B3-07BDA460FFE9}">
      <dgm:prSet phldrT="[Text]"/>
      <dgm:spPr/>
      <dgm:t>
        <a:bodyPr/>
        <a:lstStyle/>
        <a:p>
          <a:r>
            <a:rPr lang="en-GB" dirty="0" smtClean="0"/>
            <a:t>Useful for Diagnostics &amp; Fault finding</a:t>
          </a:r>
          <a:endParaRPr lang="en-GB" dirty="0"/>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smtClean="0"/>
            <a:t>Full of measurement artefacts</a:t>
          </a:r>
          <a:endParaRPr lang="en-GB" dirty="0"/>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t>
        <a:bodyPr/>
        <a:lstStyle/>
        <a:p>
          <a:endParaRPr lang="en-GB"/>
        </a:p>
      </dgm:t>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1">
        <dgm:presLayoutVars>
          <dgm:chMax val="0"/>
          <dgm:chPref val="0"/>
          <dgm:bulletEnabled val="1"/>
        </dgm:presLayoutVars>
      </dgm:prSet>
      <dgm:spPr/>
      <dgm:t>
        <a:bodyPr/>
        <a:lstStyle/>
        <a:p>
          <a:endParaRPr lang="en-GB"/>
        </a:p>
      </dgm:t>
    </dgm:pt>
    <dgm:pt modelId="{33B447D8-5C56-47D2-89F4-FECB0E6C9E95}" type="pres">
      <dgm:prSet presAssocID="{97B24626-19E5-44A9-BE9E-6ADA32286C94}" presName="parSh" presStyleLbl="node1" presStyleIdx="0" presStyleCnt="1"/>
      <dgm:spPr/>
      <dgm:t>
        <a:bodyPr/>
        <a:lstStyle/>
        <a:p>
          <a:endParaRPr lang="en-GB"/>
        </a:p>
      </dgm:t>
    </dgm:pt>
    <dgm:pt modelId="{3BA4CEA3-9CA9-4127-8CB5-F19E04BC0795}" type="pres">
      <dgm:prSet presAssocID="{97B24626-19E5-44A9-BE9E-6ADA32286C94}" presName="desTx" presStyleLbl="fgAcc1" presStyleIdx="0" presStyleCnt="1" custScaleX="120683">
        <dgm:presLayoutVars>
          <dgm:bulletEnabled val="1"/>
        </dgm:presLayoutVars>
      </dgm:prSet>
      <dgm:spPr/>
      <dgm:t>
        <a:bodyPr/>
        <a:lstStyle/>
        <a:p>
          <a:endParaRPr lang="en-GB"/>
        </a:p>
      </dgm:t>
    </dgm:pt>
  </dgm:ptLst>
  <dgm:cxnLst>
    <dgm:cxn modelId="{B59DF8F2-6735-4D2F-B127-9FD965FD8439}" type="presOf" srcId="{5F2D456D-0E24-4B7D-A7B3-07BDA460FFE9}" destId="{3BA4CEA3-9CA9-4127-8CB5-F19E04BC0795}" srcOrd="0" destOrd="2" presId="urn:microsoft.com/office/officeart/2005/8/layout/process3"/>
    <dgm:cxn modelId="{34528005-B842-4424-A4D7-BB99235A3BB3}" srcId="{97B24626-19E5-44A9-BE9E-6ADA32286C94}" destId="{1C3DB3D2-86F0-4166-A8DA-21279B7309C8}" srcOrd="1" destOrd="0" parTransId="{11C16CC0-A7E4-4B07-B73D-B85ECD51F947}" sibTransId="{2CD2E7A5-ED44-450B-ADE8-076C8F2CCFD1}"/>
    <dgm:cxn modelId="{87A3C25B-E989-41AA-BF67-B2426CB0DA0A}" type="presOf" srcId="{97B24626-19E5-44A9-BE9E-6ADA32286C94}" destId="{C061B2D2-5A07-49C0-9E67-D0515C58AD60}" srcOrd="0" destOrd="0" presId="urn:microsoft.com/office/officeart/2005/8/layout/process3"/>
    <dgm:cxn modelId="{9E1AFEAE-EDCF-45E5-9AC0-65BCE047B0CC}" srcId="{12600EBC-79D2-45A1-A662-679781E4FB66}" destId="{97B24626-19E5-44A9-BE9E-6ADA32286C94}" srcOrd="0" destOrd="0" parTransId="{F3ADE17D-ECD5-4131-BB5F-B4A69DADDE23}" sibTransId="{42AD314E-F409-45A5-B832-48A74EDDE385}"/>
    <dgm:cxn modelId="{63B53894-C3D0-47B3-AF70-69F6A67751D1}" type="presOf" srcId="{569D5AA9-657F-41CA-8147-401C90276B3D}" destId="{3BA4CEA3-9CA9-4127-8CB5-F19E04BC0795}" srcOrd="0" destOrd="0" presId="urn:microsoft.com/office/officeart/2005/8/layout/process3"/>
    <dgm:cxn modelId="{8F816447-99D2-4827-A40E-C9C4DD4150C2}" type="presOf" srcId="{12600EBC-79D2-45A1-A662-679781E4FB66}" destId="{2016AAB0-B055-49CC-800E-8A3893DD55CA}" srcOrd="0" destOrd="0" presId="urn:microsoft.com/office/officeart/2005/8/layout/process3"/>
    <dgm:cxn modelId="{42008424-94CD-422D-B104-1796BEBAF69C}" srcId="{97B24626-19E5-44A9-BE9E-6ADA32286C94}" destId="{569D5AA9-657F-41CA-8147-401C90276B3D}" srcOrd="0" destOrd="0" parTransId="{F92B9EEE-3F18-413C-9516-3FE6D412FDB8}" sibTransId="{0C5B5FA5-E15C-4BC1-A62F-E921D1E9D939}"/>
    <dgm:cxn modelId="{FA8F6F7A-8326-4B62-A4D0-CA990188B8BA}" srcId="{97B24626-19E5-44A9-BE9E-6ADA32286C94}" destId="{5F2D456D-0E24-4B7D-A7B3-07BDA460FFE9}" srcOrd="2" destOrd="0" parTransId="{CD22D972-CC04-48AA-AF0E-093A51768F9E}" sibTransId="{F9E03B14-4681-4538-891C-C4692341295E}"/>
    <dgm:cxn modelId="{32D090E5-E2FC-4169-93BC-7E4D4A5811F7}" type="presOf" srcId="{1C3DB3D2-86F0-4166-A8DA-21279B7309C8}" destId="{3BA4CEA3-9CA9-4127-8CB5-F19E04BC0795}" srcOrd="0" destOrd="1" presId="urn:microsoft.com/office/officeart/2005/8/layout/process3"/>
    <dgm:cxn modelId="{69DEC6A7-2422-42F8-B1B5-8A2E5F7762E4}" type="presOf" srcId="{97B24626-19E5-44A9-BE9E-6ADA32286C94}" destId="{33B447D8-5C56-47D2-89F4-FECB0E6C9E95}" srcOrd="1" destOrd="0" presId="urn:microsoft.com/office/officeart/2005/8/layout/process3"/>
    <dgm:cxn modelId="{7F732E6D-FEA2-4E40-8C3F-178C92B398A3}" type="presParOf" srcId="{2016AAB0-B055-49CC-800E-8A3893DD55CA}" destId="{22DE4990-C89C-46A5-9353-D9CBF0A6E91F}" srcOrd="0" destOrd="0" presId="urn:microsoft.com/office/officeart/2005/8/layout/process3"/>
    <dgm:cxn modelId="{BFC4E673-9B7F-439E-AC17-5F62B4B2207B}" type="presParOf" srcId="{22DE4990-C89C-46A5-9353-D9CBF0A6E91F}" destId="{C061B2D2-5A07-49C0-9E67-D0515C58AD60}" srcOrd="0" destOrd="0" presId="urn:microsoft.com/office/officeart/2005/8/layout/process3"/>
    <dgm:cxn modelId="{B95CB06D-1448-4CEE-AAB4-49AAF27A3B2E}" type="presParOf" srcId="{22DE4990-C89C-46A5-9353-D9CBF0A6E91F}" destId="{33B447D8-5C56-47D2-89F4-FECB0E6C9E95}" srcOrd="1" destOrd="0" presId="urn:microsoft.com/office/officeart/2005/8/layout/process3"/>
    <dgm:cxn modelId="{539EC281-4D46-4639-9BF5-75702C65D217}" type="presParOf" srcId="{22DE4990-C89C-46A5-9353-D9CBF0A6E91F}" destId="{3BA4CEA3-9CA9-4127-8CB5-F19E04BC0795}"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smtClean="0"/>
            <a:t>Raw Data</a:t>
          </a:r>
          <a:endParaRPr lang="en-GB" dirty="0"/>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smtClean="0"/>
            <a:t>Time &amp; Detector </a:t>
          </a:r>
          <a:r>
            <a:rPr lang="en-GB" dirty="0" err="1" smtClean="0"/>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D244897-7559-4D49-B36D-69D0A21B95B6}">
      <dgm:prSet phldrT="[Text]"/>
      <dgm:spPr/>
      <dgm:t>
        <a:bodyPr/>
        <a:lstStyle/>
        <a:p>
          <a:r>
            <a:rPr lang="en-GB" dirty="0" smtClean="0"/>
            <a:t>Reduced Data</a:t>
          </a:r>
          <a:endParaRPr lang="en-GB" dirty="0"/>
        </a:p>
      </dgm:t>
    </dgm:pt>
    <dgm:pt modelId="{7BD26101-1249-4266-9273-86244AFFFEB8}" type="parTrans" cxnId="{BFABD54A-EF93-4F79-9C1D-C14EE184EE5E}">
      <dgm:prSet/>
      <dgm:spPr/>
      <dgm:t>
        <a:bodyPr/>
        <a:lstStyle/>
        <a:p>
          <a:endParaRPr lang="en-GB"/>
        </a:p>
      </dgm:t>
    </dgm:pt>
    <dgm:pt modelId="{7FA9278B-6E6E-4815-8BDA-486010F367F5}" type="sibTrans" cxnId="{BFABD54A-EF93-4F79-9C1D-C14EE184EE5E}">
      <dgm:prSet/>
      <dgm:spPr/>
      <dgm:t>
        <a:bodyPr/>
        <a:lstStyle/>
        <a:p>
          <a:endParaRPr lang="en-GB"/>
        </a:p>
      </dgm:t>
    </dgm:pt>
    <dgm:pt modelId="{E7327BEA-A803-4B0C-AC25-EC3D0D2BA271}">
      <dgm:prSet phldrT="[Text]"/>
      <dgm:spPr/>
      <dgm:t>
        <a:bodyPr/>
        <a:lstStyle/>
        <a:p>
          <a:r>
            <a:rPr lang="en-GB" dirty="0" smtClean="0"/>
            <a:t>Measurement artefacts corrected</a:t>
          </a:r>
          <a:endParaRPr lang="en-GB" dirty="0"/>
        </a:p>
      </dgm:t>
    </dgm:pt>
    <dgm:pt modelId="{FD4EE64C-2105-4DF5-B999-E9DA8851DD72}" type="parTrans" cxnId="{4F0E624E-50C6-44A5-8F8E-DC06438F7740}">
      <dgm:prSet/>
      <dgm:spPr/>
      <dgm:t>
        <a:bodyPr/>
        <a:lstStyle/>
        <a:p>
          <a:endParaRPr lang="en-GB"/>
        </a:p>
      </dgm:t>
    </dgm:pt>
    <dgm:pt modelId="{E9A91D36-73DE-4CC3-B798-E27561495CAD}" type="sibTrans" cxnId="{4F0E624E-50C6-44A5-8F8E-DC06438F7740}">
      <dgm:prSet/>
      <dgm:spPr/>
      <dgm:t>
        <a:bodyPr/>
        <a:lstStyle/>
        <a:p>
          <a:endParaRPr lang="en-GB"/>
        </a:p>
      </dgm:t>
    </dgm:pt>
    <dgm:pt modelId="{274F646D-8684-47D6-865B-412A8857FBED}">
      <dgm:prSet phldrT="[Text]"/>
      <dgm:spPr/>
      <dgm:t>
        <a:bodyPr/>
        <a:lstStyle/>
        <a:p>
          <a:r>
            <a:rPr lang="en-GB" dirty="0" smtClean="0"/>
            <a:t>Scientific Units</a:t>
          </a:r>
          <a:endParaRPr lang="en-GB" dirty="0"/>
        </a:p>
      </dgm:t>
    </dgm:pt>
    <dgm:pt modelId="{B2A9A1EE-C56E-480F-8853-0EAF2451D701}" type="parTrans" cxnId="{0A3FE355-A2F0-459E-A973-8E550427E4AD}">
      <dgm:prSet/>
      <dgm:spPr/>
      <dgm:t>
        <a:bodyPr/>
        <a:lstStyle/>
        <a:p>
          <a:endParaRPr lang="en-GB"/>
        </a:p>
      </dgm:t>
    </dgm:pt>
    <dgm:pt modelId="{1C6C5ED0-D4A6-440A-BB4D-0207F203A04E}" type="sibTrans" cxnId="{0A3FE355-A2F0-459E-A973-8E550427E4AD}">
      <dgm:prSet/>
      <dgm:spPr/>
      <dgm:t>
        <a:bodyPr/>
        <a:lstStyle/>
        <a:p>
          <a:endParaRPr lang="en-GB"/>
        </a:p>
      </dgm:t>
    </dgm:pt>
    <dgm:pt modelId="{5F2D456D-0E24-4B7D-A7B3-07BDA460FFE9}">
      <dgm:prSet phldrT="[Text]"/>
      <dgm:spPr/>
      <dgm:t>
        <a:bodyPr/>
        <a:lstStyle/>
        <a:p>
          <a:r>
            <a:rPr lang="en-GB" dirty="0" smtClean="0"/>
            <a:t>Useful for Diagnostics &amp; Fault finding</a:t>
          </a:r>
          <a:endParaRPr lang="en-GB" dirty="0"/>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smtClean="0"/>
            <a:t>Full of measurement artefacts</a:t>
          </a:r>
          <a:endParaRPr lang="en-GB" dirty="0"/>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D920A01-A6D3-4672-BAD6-D817CE375BDB}">
      <dgm:prSet phldrT="[Text]"/>
      <dgm:spPr/>
      <dgm:t>
        <a:bodyPr/>
        <a:lstStyle/>
        <a:p>
          <a:r>
            <a:rPr lang="en-GB" dirty="0" smtClean="0"/>
            <a:t>Size: compressed or expanded</a:t>
          </a:r>
          <a:endParaRPr lang="en-GB" dirty="0"/>
        </a:p>
      </dgm:t>
    </dgm:pt>
    <dgm:pt modelId="{1EC6F9BD-75ED-4EFB-BE00-1E08F1784D8D}" type="parTrans" cxnId="{F78A82DC-F0FC-4E0A-8E19-955A3C6920FA}">
      <dgm:prSet/>
      <dgm:spPr/>
      <dgm:t>
        <a:bodyPr/>
        <a:lstStyle/>
        <a:p>
          <a:endParaRPr lang="en-GB"/>
        </a:p>
      </dgm:t>
    </dgm:pt>
    <dgm:pt modelId="{35806A47-BA09-41B3-BAF5-797C95E16EC7}" type="sibTrans" cxnId="{F78A82DC-F0FC-4E0A-8E19-955A3C6920FA}">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t>
        <a:bodyPr/>
        <a:lstStyle/>
        <a:p>
          <a:endParaRPr lang="en-GB"/>
        </a:p>
      </dgm:t>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2">
        <dgm:presLayoutVars>
          <dgm:chMax val="0"/>
          <dgm:chPref val="0"/>
          <dgm:bulletEnabled val="1"/>
        </dgm:presLayoutVars>
      </dgm:prSet>
      <dgm:spPr/>
      <dgm:t>
        <a:bodyPr/>
        <a:lstStyle/>
        <a:p>
          <a:endParaRPr lang="en-GB"/>
        </a:p>
      </dgm:t>
    </dgm:pt>
    <dgm:pt modelId="{33B447D8-5C56-47D2-89F4-FECB0E6C9E95}" type="pres">
      <dgm:prSet presAssocID="{97B24626-19E5-44A9-BE9E-6ADA32286C94}" presName="parSh" presStyleLbl="node1" presStyleIdx="0" presStyleCnt="2"/>
      <dgm:spPr/>
      <dgm:t>
        <a:bodyPr/>
        <a:lstStyle/>
        <a:p>
          <a:endParaRPr lang="en-GB"/>
        </a:p>
      </dgm:t>
    </dgm:pt>
    <dgm:pt modelId="{3BA4CEA3-9CA9-4127-8CB5-F19E04BC0795}" type="pres">
      <dgm:prSet presAssocID="{97B24626-19E5-44A9-BE9E-6ADA32286C94}" presName="desTx" presStyleLbl="fgAcc1" presStyleIdx="0" presStyleCnt="2" custScaleX="120683">
        <dgm:presLayoutVars>
          <dgm:bulletEnabled val="1"/>
        </dgm:presLayoutVars>
      </dgm:prSet>
      <dgm:spPr/>
      <dgm:t>
        <a:bodyPr/>
        <a:lstStyle/>
        <a:p>
          <a:endParaRPr lang="en-GB"/>
        </a:p>
      </dgm:t>
    </dgm:pt>
    <dgm:pt modelId="{AA7E597A-D0EE-4463-A822-586BB34C80A5}" type="pres">
      <dgm:prSet presAssocID="{42AD314E-F409-45A5-B832-48A74EDDE385}" presName="sibTrans" presStyleLbl="sibTrans2D1" presStyleIdx="0" presStyleCnt="1"/>
      <dgm:spPr/>
      <dgm:t>
        <a:bodyPr/>
        <a:lstStyle/>
        <a:p>
          <a:endParaRPr lang="en-GB"/>
        </a:p>
      </dgm:t>
    </dgm:pt>
    <dgm:pt modelId="{56A2E7F5-4353-4DC7-B1F8-05E9CE4B3D60}" type="pres">
      <dgm:prSet presAssocID="{42AD314E-F409-45A5-B832-48A74EDDE385}" presName="connTx" presStyleLbl="sibTrans2D1" presStyleIdx="0" presStyleCnt="1"/>
      <dgm:spPr/>
      <dgm:t>
        <a:bodyPr/>
        <a:lstStyle/>
        <a:p>
          <a:endParaRPr lang="en-GB"/>
        </a:p>
      </dgm:t>
    </dgm:pt>
    <dgm:pt modelId="{199CB0FB-A99B-42CB-B423-B74A2BBD560E}" type="pres">
      <dgm:prSet presAssocID="{5D244897-7559-4D49-B36D-69D0A21B95B6}" presName="composite" presStyleCnt="0"/>
      <dgm:spPr/>
    </dgm:pt>
    <dgm:pt modelId="{962B36AA-7E9C-4936-8B46-9B2C0F19AFCD}" type="pres">
      <dgm:prSet presAssocID="{5D244897-7559-4D49-B36D-69D0A21B95B6}" presName="parTx" presStyleLbl="node1" presStyleIdx="0" presStyleCnt="2">
        <dgm:presLayoutVars>
          <dgm:chMax val="0"/>
          <dgm:chPref val="0"/>
          <dgm:bulletEnabled val="1"/>
        </dgm:presLayoutVars>
      </dgm:prSet>
      <dgm:spPr/>
      <dgm:t>
        <a:bodyPr/>
        <a:lstStyle/>
        <a:p>
          <a:endParaRPr lang="en-GB"/>
        </a:p>
      </dgm:t>
    </dgm:pt>
    <dgm:pt modelId="{84AFAC2E-FB0C-4209-9303-A3975908F18A}" type="pres">
      <dgm:prSet presAssocID="{5D244897-7559-4D49-B36D-69D0A21B95B6}" presName="parSh" presStyleLbl="node1" presStyleIdx="1" presStyleCnt="2"/>
      <dgm:spPr/>
      <dgm:t>
        <a:bodyPr/>
        <a:lstStyle/>
        <a:p>
          <a:endParaRPr lang="en-GB"/>
        </a:p>
      </dgm:t>
    </dgm:pt>
    <dgm:pt modelId="{C2410B76-0044-481D-8D21-5730025DDFFD}" type="pres">
      <dgm:prSet presAssocID="{5D244897-7559-4D49-B36D-69D0A21B95B6}" presName="desTx" presStyleLbl="fgAcc1" presStyleIdx="1" presStyleCnt="2">
        <dgm:presLayoutVars>
          <dgm:bulletEnabled val="1"/>
        </dgm:presLayoutVars>
      </dgm:prSet>
      <dgm:spPr/>
      <dgm:t>
        <a:bodyPr/>
        <a:lstStyle/>
        <a:p>
          <a:endParaRPr lang="en-GB"/>
        </a:p>
      </dgm:t>
    </dgm:pt>
  </dgm:ptLst>
  <dgm:cxnLst>
    <dgm:cxn modelId="{9F47CE85-EB4C-45B2-8261-361E69CA08F5}" type="presOf" srcId="{5D244897-7559-4D49-B36D-69D0A21B95B6}" destId="{84AFAC2E-FB0C-4209-9303-A3975908F18A}" srcOrd="1" destOrd="0" presId="urn:microsoft.com/office/officeart/2005/8/layout/process3"/>
    <dgm:cxn modelId="{CC04AEBA-810F-41FC-BF73-F2E046FF1B7D}" type="presOf" srcId="{5D244897-7559-4D49-B36D-69D0A21B95B6}" destId="{962B36AA-7E9C-4936-8B46-9B2C0F19AFCD}" srcOrd="0" destOrd="0" presId="urn:microsoft.com/office/officeart/2005/8/layout/process3"/>
    <dgm:cxn modelId="{CAE742C6-E241-403D-9705-9C0691580D8B}" type="presOf" srcId="{97B24626-19E5-44A9-BE9E-6ADA32286C94}" destId="{C061B2D2-5A07-49C0-9E67-D0515C58AD60}" srcOrd="0" destOrd="0" presId="urn:microsoft.com/office/officeart/2005/8/layout/process3"/>
    <dgm:cxn modelId="{96B8F813-05CC-4A0C-B28C-B7B91E0BEFB2}" type="presOf" srcId="{12600EBC-79D2-45A1-A662-679781E4FB66}" destId="{2016AAB0-B055-49CC-800E-8A3893DD55CA}" srcOrd="0" destOrd="0" presId="urn:microsoft.com/office/officeart/2005/8/layout/process3"/>
    <dgm:cxn modelId="{2FC25C66-7ED5-4B7F-A9C6-8F7CEEDF6BF6}" type="presOf" srcId="{1C3DB3D2-86F0-4166-A8DA-21279B7309C8}" destId="{3BA4CEA3-9CA9-4127-8CB5-F19E04BC0795}" srcOrd="0" destOrd="1" presId="urn:microsoft.com/office/officeart/2005/8/layout/process3"/>
    <dgm:cxn modelId="{FA8F6F7A-8326-4B62-A4D0-CA990188B8BA}" srcId="{97B24626-19E5-44A9-BE9E-6ADA32286C94}" destId="{5F2D456D-0E24-4B7D-A7B3-07BDA460FFE9}" srcOrd="2" destOrd="0" parTransId="{CD22D972-CC04-48AA-AF0E-093A51768F9E}" sibTransId="{F9E03B14-4681-4538-891C-C4692341295E}"/>
    <dgm:cxn modelId="{BFABD54A-EF93-4F79-9C1D-C14EE184EE5E}" srcId="{12600EBC-79D2-45A1-A662-679781E4FB66}" destId="{5D244897-7559-4D49-B36D-69D0A21B95B6}" srcOrd="1" destOrd="0" parTransId="{7BD26101-1249-4266-9273-86244AFFFEB8}" sibTransId="{7FA9278B-6E6E-4815-8BDA-486010F367F5}"/>
    <dgm:cxn modelId="{34528005-B842-4424-A4D7-BB99235A3BB3}" srcId="{97B24626-19E5-44A9-BE9E-6ADA32286C94}" destId="{1C3DB3D2-86F0-4166-A8DA-21279B7309C8}" srcOrd="1" destOrd="0" parTransId="{11C16CC0-A7E4-4B07-B73D-B85ECD51F947}" sibTransId="{2CD2E7A5-ED44-450B-ADE8-076C8F2CCFD1}"/>
    <dgm:cxn modelId="{42008424-94CD-422D-B104-1796BEBAF69C}" srcId="{97B24626-19E5-44A9-BE9E-6ADA32286C94}" destId="{569D5AA9-657F-41CA-8147-401C90276B3D}" srcOrd="0" destOrd="0" parTransId="{F92B9EEE-3F18-413C-9516-3FE6D412FDB8}" sibTransId="{0C5B5FA5-E15C-4BC1-A62F-E921D1E9D939}"/>
    <dgm:cxn modelId="{C3939578-5F59-4662-9E72-91EBEF5712AF}" type="presOf" srcId="{42AD314E-F409-45A5-B832-48A74EDDE385}" destId="{AA7E597A-D0EE-4463-A822-586BB34C80A5}" srcOrd="0" destOrd="0" presId="urn:microsoft.com/office/officeart/2005/8/layout/process3"/>
    <dgm:cxn modelId="{E9161860-5D28-4962-B091-F50722377A1C}" type="presOf" srcId="{2D920A01-A6D3-4672-BAD6-D817CE375BDB}" destId="{C2410B76-0044-481D-8D21-5730025DDFFD}" srcOrd="0" destOrd="2" presId="urn:microsoft.com/office/officeart/2005/8/layout/process3"/>
    <dgm:cxn modelId="{962A2CD7-B046-4E3A-BA40-58AE1B8D9D05}" type="presOf" srcId="{569D5AA9-657F-41CA-8147-401C90276B3D}" destId="{3BA4CEA3-9CA9-4127-8CB5-F19E04BC0795}" srcOrd="0" destOrd="0" presId="urn:microsoft.com/office/officeart/2005/8/layout/process3"/>
    <dgm:cxn modelId="{F78A82DC-F0FC-4E0A-8E19-955A3C6920FA}" srcId="{5D244897-7559-4D49-B36D-69D0A21B95B6}" destId="{2D920A01-A6D3-4672-BAD6-D817CE375BDB}" srcOrd="2" destOrd="0" parTransId="{1EC6F9BD-75ED-4EFB-BE00-1E08F1784D8D}" sibTransId="{35806A47-BA09-41B3-BAF5-797C95E16EC7}"/>
    <dgm:cxn modelId="{5B552AEF-3AE8-4585-8905-9D8BBFF2D747}" type="presOf" srcId="{274F646D-8684-47D6-865B-412A8857FBED}" destId="{C2410B76-0044-481D-8D21-5730025DDFFD}" srcOrd="0" destOrd="1" presId="urn:microsoft.com/office/officeart/2005/8/layout/process3"/>
    <dgm:cxn modelId="{4F0E624E-50C6-44A5-8F8E-DC06438F7740}" srcId="{5D244897-7559-4D49-B36D-69D0A21B95B6}" destId="{E7327BEA-A803-4B0C-AC25-EC3D0D2BA271}" srcOrd="0" destOrd="0" parTransId="{FD4EE64C-2105-4DF5-B999-E9DA8851DD72}" sibTransId="{E9A91D36-73DE-4CC3-B798-E27561495CAD}"/>
    <dgm:cxn modelId="{9E1AFEAE-EDCF-45E5-9AC0-65BCE047B0CC}" srcId="{12600EBC-79D2-45A1-A662-679781E4FB66}" destId="{97B24626-19E5-44A9-BE9E-6ADA32286C94}" srcOrd="0" destOrd="0" parTransId="{F3ADE17D-ECD5-4131-BB5F-B4A69DADDE23}" sibTransId="{42AD314E-F409-45A5-B832-48A74EDDE385}"/>
    <dgm:cxn modelId="{112B161B-1F80-41DE-B6A0-ADFAC09BBEA2}" type="presOf" srcId="{42AD314E-F409-45A5-B832-48A74EDDE385}" destId="{56A2E7F5-4353-4DC7-B1F8-05E9CE4B3D60}" srcOrd="1" destOrd="0" presId="urn:microsoft.com/office/officeart/2005/8/layout/process3"/>
    <dgm:cxn modelId="{C6CDBB8A-1E96-4318-BD74-7AF0A201E426}" type="presOf" srcId="{E7327BEA-A803-4B0C-AC25-EC3D0D2BA271}" destId="{C2410B76-0044-481D-8D21-5730025DDFFD}" srcOrd="0" destOrd="0" presId="urn:microsoft.com/office/officeart/2005/8/layout/process3"/>
    <dgm:cxn modelId="{38E5C972-0717-450D-9486-D2CE42F0EDC7}" type="presOf" srcId="{5F2D456D-0E24-4B7D-A7B3-07BDA460FFE9}" destId="{3BA4CEA3-9CA9-4127-8CB5-F19E04BC0795}" srcOrd="0" destOrd="2" presId="urn:microsoft.com/office/officeart/2005/8/layout/process3"/>
    <dgm:cxn modelId="{F457F163-40DF-472D-B993-A523EB460B64}" type="presOf" srcId="{97B24626-19E5-44A9-BE9E-6ADA32286C94}" destId="{33B447D8-5C56-47D2-89F4-FECB0E6C9E95}" srcOrd="1" destOrd="0" presId="urn:microsoft.com/office/officeart/2005/8/layout/process3"/>
    <dgm:cxn modelId="{0A3FE355-A2F0-459E-A973-8E550427E4AD}" srcId="{5D244897-7559-4D49-B36D-69D0A21B95B6}" destId="{274F646D-8684-47D6-865B-412A8857FBED}" srcOrd="1" destOrd="0" parTransId="{B2A9A1EE-C56E-480F-8853-0EAF2451D701}" sibTransId="{1C6C5ED0-D4A6-440A-BB4D-0207F203A04E}"/>
    <dgm:cxn modelId="{F65A978E-DB96-43EA-A928-6EC91A0E1CF7}" type="presParOf" srcId="{2016AAB0-B055-49CC-800E-8A3893DD55CA}" destId="{22DE4990-C89C-46A5-9353-D9CBF0A6E91F}" srcOrd="0" destOrd="0" presId="urn:microsoft.com/office/officeart/2005/8/layout/process3"/>
    <dgm:cxn modelId="{96FFB964-D4F6-443A-9EC2-6544AB0D65FA}" type="presParOf" srcId="{22DE4990-C89C-46A5-9353-D9CBF0A6E91F}" destId="{C061B2D2-5A07-49C0-9E67-D0515C58AD60}" srcOrd="0" destOrd="0" presId="urn:microsoft.com/office/officeart/2005/8/layout/process3"/>
    <dgm:cxn modelId="{345DF07A-9C44-4DB9-AB7F-CE1A53713CC9}" type="presParOf" srcId="{22DE4990-C89C-46A5-9353-D9CBF0A6E91F}" destId="{33B447D8-5C56-47D2-89F4-FECB0E6C9E95}" srcOrd="1" destOrd="0" presId="urn:microsoft.com/office/officeart/2005/8/layout/process3"/>
    <dgm:cxn modelId="{C6358A10-E243-4480-B1F1-0CAAD2CE4885}" type="presParOf" srcId="{22DE4990-C89C-46A5-9353-D9CBF0A6E91F}" destId="{3BA4CEA3-9CA9-4127-8CB5-F19E04BC0795}" srcOrd="2" destOrd="0" presId="urn:microsoft.com/office/officeart/2005/8/layout/process3"/>
    <dgm:cxn modelId="{4F78B6E8-54D1-4905-9208-C9CF6ED56FE4}" type="presParOf" srcId="{2016AAB0-B055-49CC-800E-8A3893DD55CA}" destId="{AA7E597A-D0EE-4463-A822-586BB34C80A5}" srcOrd="1" destOrd="0" presId="urn:microsoft.com/office/officeart/2005/8/layout/process3"/>
    <dgm:cxn modelId="{2E77636A-58C5-4409-A5DA-FBF612EDD922}" type="presParOf" srcId="{AA7E597A-D0EE-4463-A822-586BB34C80A5}" destId="{56A2E7F5-4353-4DC7-B1F8-05E9CE4B3D60}" srcOrd="0" destOrd="0" presId="urn:microsoft.com/office/officeart/2005/8/layout/process3"/>
    <dgm:cxn modelId="{4DCCB30C-F014-466B-BD0F-456AD16E87B7}" type="presParOf" srcId="{2016AAB0-B055-49CC-800E-8A3893DD55CA}" destId="{199CB0FB-A99B-42CB-B423-B74A2BBD560E}" srcOrd="2" destOrd="0" presId="urn:microsoft.com/office/officeart/2005/8/layout/process3"/>
    <dgm:cxn modelId="{7AC9A92B-9D12-487E-B13E-033CF5F9951C}" type="presParOf" srcId="{199CB0FB-A99B-42CB-B423-B74A2BBD560E}" destId="{962B36AA-7E9C-4936-8B46-9B2C0F19AFCD}" srcOrd="0" destOrd="0" presId="urn:microsoft.com/office/officeart/2005/8/layout/process3"/>
    <dgm:cxn modelId="{1DBAC7F1-9F84-4706-9848-F8146F0A4C12}" type="presParOf" srcId="{199CB0FB-A99B-42CB-B423-B74A2BBD560E}" destId="{84AFAC2E-FB0C-4209-9303-A3975908F18A}" srcOrd="1" destOrd="0" presId="urn:microsoft.com/office/officeart/2005/8/layout/process3"/>
    <dgm:cxn modelId="{4C0B32CE-048D-4D82-8384-8B33958083E9}" type="presParOf" srcId="{199CB0FB-A99B-42CB-B423-B74A2BBD560E}" destId="{C2410B76-0044-481D-8D21-5730025DDFFD}" srcOrd="2" destOrd="0" presId="urn:microsoft.com/office/officeart/2005/8/layout/process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smtClean="0"/>
            <a:t>Raw Data</a:t>
          </a:r>
          <a:endParaRPr lang="en-GB" dirty="0"/>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smtClean="0"/>
            <a:t>Time &amp; Detector </a:t>
          </a:r>
          <a:r>
            <a:rPr lang="en-GB" dirty="0" err="1" smtClean="0"/>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D244897-7559-4D49-B36D-69D0A21B95B6}">
      <dgm:prSet phldrT="[Text]"/>
      <dgm:spPr/>
      <dgm:t>
        <a:bodyPr/>
        <a:lstStyle/>
        <a:p>
          <a:r>
            <a:rPr lang="en-GB" dirty="0" smtClean="0"/>
            <a:t>Reduced Data</a:t>
          </a:r>
          <a:endParaRPr lang="en-GB" dirty="0"/>
        </a:p>
      </dgm:t>
    </dgm:pt>
    <dgm:pt modelId="{7BD26101-1249-4266-9273-86244AFFFEB8}" type="parTrans" cxnId="{BFABD54A-EF93-4F79-9C1D-C14EE184EE5E}">
      <dgm:prSet/>
      <dgm:spPr/>
      <dgm:t>
        <a:bodyPr/>
        <a:lstStyle/>
        <a:p>
          <a:endParaRPr lang="en-GB"/>
        </a:p>
      </dgm:t>
    </dgm:pt>
    <dgm:pt modelId="{7FA9278B-6E6E-4815-8BDA-486010F367F5}" type="sibTrans" cxnId="{BFABD54A-EF93-4F79-9C1D-C14EE184EE5E}">
      <dgm:prSet/>
      <dgm:spPr/>
      <dgm:t>
        <a:bodyPr/>
        <a:lstStyle/>
        <a:p>
          <a:endParaRPr lang="en-GB"/>
        </a:p>
      </dgm:t>
    </dgm:pt>
    <dgm:pt modelId="{E7327BEA-A803-4B0C-AC25-EC3D0D2BA271}">
      <dgm:prSet phldrT="[Text]"/>
      <dgm:spPr/>
      <dgm:t>
        <a:bodyPr/>
        <a:lstStyle/>
        <a:p>
          <a:r>
            <a:rPr lang="en-GB" dirty="0" smtClean="0"/>
            <a:t>Measurement artefacts corrected</a:t>
          </a:r>
          <a:endParaRPr lang="en-GB" dirty="0"/>
        </a:p>
      </dgm:t>
    </dgm:pt>
    <dgm:pt modelId="{FD4EE64C-2105-4DF5-B999-E9DA8851DD72}" type="parTrans" cxnId="{4F0E624E-50C6-44A5-8F8E-DC06438F7740}">
      <dgm:prSet/>
      <dgm:spPr/>
      <dgm:t>
        <a:bodyPr/>
        <a:lstStyle/>
        <a:p>
          <a:endParaRPr lang="en-GB"/>
        </a:p>
      </dgm:t>
    </dgm:pt>
    <dgm:pt modelId="{E9A91D36-73DE-4CC3-B798-E27561495CAD}" type="sibTrans" cxnId="{4F0E624E-50C6-44A5-8F8E-DC06438F7740}">
      <dgm:prSet/>
      <dgm:spPr/>
      <dgm:t>
        <a:bodyPr/>
        <a:lstStyle/>
        <a:p>
          <a:endParaRPr lang="en-GB"/>
        </a:p>
      </dgm:t>
    </dgm:pt>
    <dgm:pt modelId="{274F646D-8684-47D6-865B-412A8857FBED}">
      <dgm:prSet phldrT="[Text]"/>
      <dgm:spPr/>
      <dgm:t>
        <a:bodyPr/>
        <a:lstStyle/>
        <a:p>
          <a:r>
            <a:rPr lang="en-GB" dirty="0" smtClean="0"/>
            <a:t>Scientific Units</a:t>
          </a:r>
          <a:endParaRPr lang="en-GB" dirty="0"/>
        </a:p>
      </dgm:t>
    </dgm:pt>
    <dgm:pt modelId="{B2A9A1EE-C56E-480F-8853-0EAF2451D701}" type="parTrans" cxnId="{0A3FE355-A2F0-459E-A973-8E550427E4AD}">
      <dgm:prSet/>
      <dgm:spPr/>
      <dgm:t>
        <a:bodyPr/>
        <a:lstStyle/>
        <a:p>
          <a:endParaRPr lang="en-GB"/>
        </a:p>
      </dgm:t>
    </dgm:pt>
    <dgm:pt modelId="{1C6C5ED0-D4A6-440A-BB4D-0207F203A04E}" type="sibTrans" cxnId="{0A3FE355-A2F0-459E-A973-8E550427E4AD}">
      <dgm:prSet/>
      <dgm:spPr/>
      <dgm:t>
        <a:bodyPr/>
        <a:lstStyle/>
        <a:p>
          <a:endParaRPr lang="en-GB"/>
        </a:p>
      </dgm:t>
    </dgm:pt>
    <dgm:pt modelId="{AB297E4A-9F8D-455F-85E1-E0F4A559C8A6}">
      <dgm:prSet phldrT="[Text]"/>
      <dgm:spPr/>
      <dgm:t>
        <a:bodyPr/>
        <a:lstStyle/>
        <a:p>
          <a:r>
            <a:rPr lang="en-GB" dirty="0" smtClean="0"/>
            <a:t>Data Analysis</a:t>
          </a:r>
          <a:endParaRPr lang="en-GB" dirty="0"/>
        </a:p>
      </dgm:t>
    </dgm:pt>
    <dgm:pt modelId="{550B557C-CA44-4D3C-AAE5-4915C60F620F}" type="parTrans" cxnId="{2154BB7A-044C-4609-9886-D182117297ED}">
      <dgm:prSet/>
      <dgm:spPr/>
      <dgm:t>
        <a:bodyPr/>
        <a:lstStyle/>
        <a:p>
          <a:endParaRPr lang="en-GB"/>
        </a:p>
      </dgm:t>
    </dgm:pt>
    <dgm:pt modelId="{4DDE93F5-C6CC-4D7A-AA5A-F6F501D0E293}" type="sibTrans" cxnId="{2154BB7A-044C-4609-9886-D182117297ED}">
      <dgm:prSet/>
      <dgm:spPr/>
      <dgm:t>
        <a:bodyPr/>
        <a:lstStyle/>
        <a:p>
          <a:endParaRPr lang="en-GB"/>
        </a:p>
      </dgm:t>
    </dgm:pt>
    <dgm:pt modelId="{DB5761EC-32AB-4937-A333-F68588826722}">
      <dgm:prSet phldrT="[Text]"/>
      <dgm:spPr/>
      <dgm:t>
        <a:bodyPr/>
        <a:lstStyle/>
        <a:p>
          <a:r>
            <a:rPr lang="en-GB" dirty="0" smtClean="0"/>
            <a:t>Comparison with physical models</a:t>
          </a:r>
          <a:endParaRPr lang="en-GB" dirty="0"/>
        </a:p>
      </dgm:t>
    </dgm:pt>
    <dgm:pt modelId="{297472B4-F566-445B-BC87-F093121973E7}" type="parTrans" cxnId="{FEAC5A7B-469A-43D2-9D24-6B002E8E2AC4}">
      <dgm:prSet/>
      <dgm:spPr/>
      <dgm:t>
        <a:bodyPr/>
        <a:lstStyle/>
        <a:p>
          <a:endParaRPr lang="en-GB"/>
        </a:p>
      </dgm:t>
    </dgm:pt>
    <dgm:pt modelId="{D7659B53-C414-46A8-9404-27AE16841E73}" type="sibTrans" cxnId="{FEAC5A7B-469A-43D2-9D24-6B002E8E2AC4}">
      <dgm:prSet/>
      <dgm:spPr/>
      <dgm:t>
        <a:bodyPr/>
        <a:lstStyle/>
        <a:p>
          <a:endParaRPr lang="en-GB"/>
        </a:p>
      </dgm:t>
    </dgm:pt>
    <dgm:pt modelId="{CF391597-938E-48FB-BD19-972DD2A7E019}">
      <dgm:prSet phldrT="[Text]"/>
      <dgm:spPr/>
      <dgm:t>
        <a:bodyPr/>
        <a:lstStyle/>
        <a:p>
          <a:r>
            <a:rPr lang="en-GB" dirty="0" smtClean="0"/>
            <a:t>Extraction of understanding</a:t>
          </a:r>
          <a:endParaRPr lang="en-GB" dirty="0"/>
        </a:p>
      </dgm:t>
    </dgm:pt>
    <dgm:pt modelId="{9B03CEB0-A488-430D-845F-302F215FE846}" type="parTrans" cxnId="{7F0AFD20-B870-4902-BB1A-F7FB089DE5D1}">
      <dgm:prSet/>
      <dgm:spPr/>
      <dgm:t>
        <a:bodyPr/>
        <a:lstStyle/>
        <a:p>
          <a:endParaRPr lang="en-GB"/>
        </a:p>
      </dgm:t>
    </dgm:pt>
    <dgm:pt modelId="{9E73187C-62EF-4E06-82C5-BAAE9028090B}" type="sibTrans" cxnId="{7F0AFD20-B870-4902-BB1A-F7FB089DE5D1}">
      <dgm:prSet/>
      <dgm:spPr/>
      <dgm:t>
        <a:bodyPr/>
        <a:lstStyle/>
        <a:p>
          <a:endParaRPr lang="en-GB"/>
        </a:p>
      </dgm:t>
    </dgm:pt>
    <dgm:pt modelId="{4FAABF4B-5CE0-4E4F-BCB7-C8E1D232ABE7}">
      <dgm:prSet phldrT="[Text]"/>
      <dgm:spPr/>
      <dgm:t>
        <a:bodyPr/>
        <a:lstStyle/>
        <a:p>
          <a:r>
            <a:rPr lang="en-GB" dirty="0" smtClean="0"/>
            <a:t>Impact</a:t>
          </a:r>
          <a:endParaRPr lang="en-GB" dirty="0"/>
        </a:p>
      </dgm:t>
    </dgm:pt>
    <dgm:pt modelId="{82A6D829-3D3F-4F88-87A9-2E710FB6DCBC}" type="parTrans" cxnId="{5C3A39B2-4F5A-4300-AEA6-FF94DB7D975B}">
      <dgm:prSet/>
      <dgm:spPr/>
      <dgm:t>
        <a:bodyPr/>
        <a:lstStyle/>
        <a:p>
          <a:endParaRPr lang="en-GB"/>
        </a:p>
      </dgm:t>
    </dgm:pt>
    <dgm:pt modelId="{95081E96-C06B-401E-9A54-47C51AD23FA9}" type="sibTrans" cxnId="{5C3A39B2-4F5A-4300-AEA6-FF94DB7D975B}">
      <dgm:prSet/>
      <dgm:spPr/>
      <dgm:t>
        <a:bodyPr/>
        <a:lstStyle/>
        <a:p>
          <a:endParaRPr lang="en-GB"/>
        </a:p>
      </dgm:t>
    </dgm:pt>
    <dgm:pt modelId="{5F2D456D-0E24-4B7D-A7B3-07BDA460FFE9}">
      <dgm:prSet phldrT="[Text]"/>
      <dgm:spPr/>
      <dgm:t>
        <a:bodyPr/>
        <a:lstStyle/>
        <a:p>
          <a:r>
            <a:rPr lang="en-GB" dirty="0" smtClean="0"/>
            <a:t>Useful for Diagnostics &amp; Fault finding</a:t>
          </a:r>
          <a:endParaRPr lang="en-GB" dirty="0"/>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smtClean="0"/>
            <a:t>Full of measurement artefacts</a:t>
          </a:r>
          <a:endParaRPr lang="en-GB" dirty="0"/>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D920A01-A6D3-4672-BAD6-D817CE375BDB}">
      <dgm:prSet phldrT="[Text]"/>
      <dgm:spPr/>
      <dgm:t>
        <a:bodyPr/>
        <a:lstStyle/>
        <a:p>
          <a:r>
            <a:rPr lang="en-GB" dirty="0" smtClean="0"/>
            <a:t>Size: compressed or expanded</a:t>
          </a:r>
          <a:endParaRPr lang="en-GB" dirty="0"/>
        </a:p>
      </dgm:t>
    </dgm:pt>
    <dgm:pt modelId="{1EC6F9BD-75ED-4EFB-BE00-1E08F1784D8D}" type="parTrans" cxnId="{F78A82DC-F0FC-4E0A-8E19-955A3C6920FA}">
      <dgm:prSet/>
      <dgm:spPr/>
      <dgm:t>
        <a:bodyPr/>
        <a:lstStyle/>
        <a:p>
          <a:endParaRPr lang="en-GB"/>
        </a:p>
      </dgm:t>
    </dgm:pt>
    <dgm:pt modelId="{35806A47-BA09-41B3-BAF5-797C95E16EC7}" type="sibTrans" cxnId="{F78A82DC-F0FC-4E0A-8E19-955A3C6920FA}">
      <dgm:prSet/>
      <dgm:spPr/>
      <dgm:t>
        <a:bodyPr/>
        <a:lstStyle/>
        <a:p>
          <a:endParaRPr lang="en-GB"/>
        </a:p>
      </dgm:t>
    </dgm:pt>
    <dgm:pt modelId="{FEB1C572-FABB-4DAC-BE1E-5D5B4AC981D9}">
      <dgm:prSet phldrT="[Text]"/>
      <dgm:spPr/>
      <dgm:t>
        <a:bodyPr/>
        <a:lstStyle/>
        <a:p>
          <a:r>
            <a:rPr lang="en-GB" dirty="0" smtClean="0"/>
            <a:t>New materials</a:t>
          </a:r>
          <a:endParaRPr lang="en-GB" dirty="0"/>
        </a:p>
      </dgm:t>
    </dgm:pt>
    <dgm:pt modelId="{E548C5C3-EEFE-4426-8975-C1571766DA6F}" type="sibTrans" cxnId="{1301635D-0BA0-49F9-9E7D-FB866048FA7B}">
      <dgm:prSet/>
      <dgm:spPr/>
      <dgm:t>
        <a:bodyPr/>
        <a:lstStyle/>
        <a:p>
          <a:endParaRPr lang="en-GB"/>
        </a:p>
      </dgm:t>
    </dgm:pt>
    <dgm:pt modelId="{B9B1F878-72A9-4124-9A91-1E5C20312707}" type="parTrans" cxnId="{1301635D-0BA0-49F9-9E7D-FB866048FA7B}">
      <dgm:prSet/>
      <dgm:spPr/>
      <dgm:t>
        <a:bodyPr/>
        <a:lstStyle/>
        <a:p>
          <a:endParaRPr lang="en-GB"/>
        </a:p>
      </dgm:t>
    </dgm:pt>
    <dgm:pt modelId="{80696EB9-DC5A-429B-9FF1-9C37C9069EE4}">
      <dgm:prSet phldrT="[Text]"/>
      <dgm:spPr/>
      <dgm:t>
        <a:bodyPr/>
        <a:lstStyle/>
        <a:p>
          <a:r>
            <a:rPr lang="en-GB" dirty="0" smtClean="0"/>
            <a:t>Process changes</a:t>
          </a:r>
          <a:endParaRPr lang="en-GB" dirty="0"/>
        </a:p>
      </dgm:t>
    </dgm:pt>
    <dgm:pt modelId="{4E60B5B0-3E42-4B2C-841D-9663A4C6CD47}" type="sibTrans" cxnId="{ABE49421-296E-4C74-93BB-F6E70CDBEA69}">
      <dgm:prSet/>
      <dgm:spPr/>
      <dgm:t>
        <a:bodyPr/>
        <a:lstStyle/>
        <a:p>
          <a:endParaRPr lang="en-GB"/>
        </a:p>
      </dgm:t>
    </dgm:pt>
    <dgm:pt modelId="{00014645-DB1F-4CE5-976F-9B54702E34AC}" type="parTrans" cxnId="{ABE49421-296E-4C74-93BB-F6E70CDBEA69}">
      <dgm:prSet/>
      <dgm:spPr/>
      <dgm:t>
        <a:bodyPr/>
        <a:lstStyle/>
        <a:p>
          <a:endParaRPr lang="en-GB"/>
        </a:p>
      </dgm:t>
    </dgm:pt>
    <dgm:pt modelId="{9C5D2C9A-3C5A-462D-B99E-9B6476EA0E31}">
      <dgm:prSet phldrT="[Text]"/>
      <dgm:spPr/>
      <dgm:t>
        <a:bodyPr/>
        <a:lstStyle/>
        <a:p>
          <a:r>
            <a:rPr lang="en-GB" dirty="0" smtClean="0"/>
            <a:t>Commercialization</a:t>
          </a:r>
          <a:endParaRPr lang="en-GB" dirty="0"/>
        </a:p>
      </dgm:t>
    </dgm:pt>
    <dgm:pt modelId="{892EC633-243A-4200-B9FF-9721A30AA08B}" type="sibTrans" cxnId="{9BAED64F-89D2-4BCD-AF92-6EF330876513}">
      <dgm:prSet/>
      <dgm:spPr/>
      <dgm:t>
        <a:bodyPr/>
        <a:lstStyle/>
        <a:p>
          <a:endParaRPr lang="en-GB"/>
        </a:p>
      </dgm:t>
    </dgm:pt>
    <dgm:pt modelId="{5985CA46-DE63-444D-9211-9B21B95CF2E2}" type="parTrans" cxnId="{9BAED64F-89D2-4BCD-AF92-6EF330876513}">
      <dgm:prSet/>
      <dgm:spPr/>
      <dgm:t>
        <a:bodyPr/>
        <a:lstStyle/>
        <a:p>
          <a:endParaRPr lang="en-GB"/>
        </a:p>
      </dgm:t>
    </dgm:pt>
    <dgm:pt modelId="{1420435F-B5A8-484D-9D05-8A3B50C6B303}">
      <dgm:prSet phldrT="[Text]"/>
      <dgm:spPr/>
      <dgm:t>
        <a:bodyPr/>
        <a:lstStyle/>
        <a:p>
          <a:r>
            <a:rPr lang="en-GB" dirty="0" smtClean="0"/>
            <a:t>Scientific Publication</a:t>
          </a:r>
          <a:endParaRPr lang="en-GB" dirty="0"/>
        </a:p>
      </dgm:t>
    </dgm:pt>
    <dgm:pt modelId="{C9EB8533-9C51-47E3-B93F-A45CC9FA977B}" type="sibTrans" cxnId="{26C3758C-D344-4FEF-8536-2120D630E0E0}">
      <dgm:prSet/>
      <dgm:spPr/>
      <dgm:t>
        <a:bodyPr/>
        <a:lstStyle/>
        <a:p>
          <a:endParaRPr lang="en-GB"/>
        </a:p>
      </dgm:t>
    </dgm:pt>
    <dgm:pt modelId="{80C3548B-AC7A-4B17-9AF9-7860D41E82FE}" type="parTrans" cxnId="{26C3758C-D344-4FEF-8536-2120D630E0E0}">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t>
        <a:bodyPr/>
        <a:lstStyle/>
        <a:p>
          <a:endParaRPr lang="en-GB"/>
        </a:p>
      </dgm:t>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4">
        <dgm:presLayoutVars>
          <dgm:chMax val="0"/>
          <dgm:chPref val="0"/>
          <dgm:bulletEnabled val="1"/>
        </dgm:presLayoutVars>
      </dgm:prSet>
      <dgm:spPr/>
      <dgm:t>
        <a:bodyPr/>
        <a:lstStyle/>
        <a:p>
          <a:endParaRPr lang="en-GB"/>
        </a:p>
      </dgm:t>
    </dgm:pt>
    <dgm:pt modelId="{33B447D8-5C56-47D2-89F4-FECB0E6C9E95}" type="pres">
      <dgm:prSet presAssocID="{97B24626-19E5-44A9-BE9E-6ADA32286C94}" presName="parSh" presStyleLbl="node1" presStyleIdx="0" presStyleCnt="4"/>
      <dgm:spPr/>
      <dgm:t>
        <a:bodyPr/>
        <a:lstStyle/>
        <a:p>
          <a:endParaRPr lang="en-GB"/>
        </a:p>
      </dgm:t>
    </dgm:pt>
    <dgm:pt modelId="{3BA4CEA3-9CA9-4127-8CB5-F19E04BC0795}" type="pres">
      <dgm:prSet presAssocID="{97B24626-19E5-44A9-BE9E-6ADA32286C94}" presName="desTx" presStyleLbl="fgAcc1" presStyleIdx="0" presStyleCnt="4" custScaleX="120683">
        <dgm:presLayoutVars>
          <dgm:bulletEnabled val="1"/>
        </dgm:presLayoutVars>
      </dgm:prSet>
      <dgm:spPr/>
      <dgm:t>
        <a:bodyPr/>
        <a:lstStyle/>
        <a:p>
          <a:endParaRPr lang="en-GB"/>
        </a:p>
      </dgm:t>
    </dgm:pt>
    <dgm:pt modelId="{AA7E597A-D0EE-4463-A822-586BB34C80A5}" type="pres">
      <dgm:prSet presAssocID="{42AD314E-F409-45A5-B832-48A74EDDE385}" presName="sibTrans" presStyleLbl="sibTrans2D1" presStyleIdx="0" presStyleCnt="3"/>
      <dgm:spPr/>
      <dgm:t>
        <a:bodyPr/>
        <a:lstStyle/>
        <a:p>
          <a:endParaRPr lang="en-GB"/>
        </a:p>
      </dgm:t>
    </dgm:pt>
    <dgm:pt modelId="{56A2E7F5-4353-4DC7-B1F8-05E9CE4B3D60}" type="pres">
      <dgm:prSet presAssocID="{42AD314E-F409-45A5-B832-48A74EDDE385}" presName="connTx" presStyleLbl="sibTrans2D1" presStyleIdx="0" presStyleCnt="3"/>
      <dgm:spPr/>
      <dgm:t>
        <a:bodyPr/>
        <a:lstStyle/>
        <a:p>
          <a:endParaRPr lang="en-GB"/>
        </a:p>
      </dgm:t>
    </dgm:pt>
    <dgm:pt modelId="{199CB0FB-A99B-42CB-B423-B74A2BBD560E}" type="pres">
      <dgm:prSet presAssocID="{5D244897-7559-4D49-B36D-69D0A21B95B6}" presName="composite" presStyleCnt="0"/>
      <dgm:spPr/>
    </dgm:pt>
    <dgm:pt modelId="{962B36AA-7E9C-4936-8B46-9B2C0F19AFCD}" type="pres">
      <dgm:prSet presAssocID="{5D244897-7559-4D49-B36D-69D0A21B95B6}" presName="parTx" presStyleLbl="node1" presStyleIdx="0" presStyleCnt="4">
        <dgm:presLayoutVars>
          <dgm:chMax val="0"/>
          <dgm:chPref val="0"/>
          <dgm:bulletEnabled val="1"/>
        </dgm:presLayoutVars>
      </dgm:prSet>
      <dgm:spPr/>
      <dgm:t>
        <a:bodyPr/>
        <a:lstStyle/>
        <a:p>
          <a:endParaRPr lang="en-GB"/>
        </a:p>
      </dgm:t>
    </dgm:pt>
    <dgm:pt modelId="{84AFAC2E-FB0C-4209-9303-A3975908F18A}" type="pres">
      <dgm:prSet presAssocID="{5D244897-7559-4D49-B36D-69D0A21B95B6}" presName="parSh" presStyleLbl="node1" presStyleIdx="1" presStyleCnt="4"/>
      <dgm:spPr/>
      <dgm:t>
        <a:bodyPr/>
        <a:lstStyle/>
        <a:p>
          <a:endParaRPr lang="en-GB"/>
        </a:p>
      </dgm:t>
    </dgm:pt>
    <dgm:pt modelId="{C2410B76-0044-481D-8D21-5730025DDFFD}" type="pres">
      <dgm:prSet presAssocID="{5D244897-7559-4D49-B36D-69D0A21B95B6}" presName="desTx" presStyleLbl="fgAcc1" presStyleIdx="1" presStyleCnt="4">
        <dgm:presLayoutVars>
          <dgm:bulletEnabled val="1"/>
        </dgm:presLayoutVars>
      </dgm:prSet>
      <dgm:spPr/>
      <dgm:t>
        <a:bodyPr/>
        <a:lstStyle/>
        <a:p>
          <a:endParaRPr lang="en-GB"/>
        </a:p>
      </dgm:t>
    </dgm:pt>
    <dgm:pt modelId="{51B1BA02-902B-43C3-A56F-0571CFFA8727}" type="pres">
      <dgm:prSet presAssocID="{7FA9278B-6E6E-4815-8BDA-486010F367F5}" presName="sibTrans" presStyleLbl="sibTrans2D1" presStyleIdx="1" presStyleCnt="3"/>
      <dgm:spPr/>
      <dgm:t>
        <a:bodyPr/>
        <a:lstStyle/>
        <a:p>
          <a:endParaRPr lang="en-GB"/>
        </a:p>
      </dgm:t>
    </dgm:pt>
    <dgm:pt modelId="{8A047F07-C798-4E00-A117-03F6AF9E1CBC}" type="pres">
      <dgm:prSet presAssocID="{7FA9278B-6E6E-4815-8BDA-486010F367F5}" presName="connTx" presStyleLbl="sibTrans2D1" presStyleIdx="1" presStyleCnt="3"/>
      <dgm:spPr/>
      <dgm:t>
        <a:bodyPr/>
        <a:lstStyle/>
        <a:p>
          <a:endParaRPr lang="en-GB"/>
        </a:p>
      </dgm:t>
    </dgm:pt>
    <dgm:pt modelId="{B399F20D-EDD1-4EB3-AF80-DD09DBEAFF73}" type="pres">
      <dgm:prSet presAssocID="{AB297E4A-9F8D-455F-85E1-E0F4A559C8A6}" presName="composite" presStyleCnt="0"/>
      <dgm:spPr/>
    </dgm:pt>
    <dgm:pt modelId="{6E15E2E4-624F-45C3-B7A1-2AB4CCE6CAFF}" type="pres">
      <dgm:prSet presAssocID="{AB297E4A-9F8D-455F-85E1-E0F4A559C8A6}" presName="parTx" presStyleLbl="node1" presStyleIdx="1" presStyleCnt="4">
        <dgm:presLayoutVars>
          <dgm:chMax val="0"/>
          <dgm:chPref val="0"/>
          <dgm:bulletEnabled val="1"/>
        </dgm:presLayoutVars>
      </dgm:prSet>
      <dgm:spPr/>
      <dgm:t>
        <a:bodyPr/>
        <a:lstStyle/>
        <a:p>
          <a:endParaRPr lang="en-GB"/>
        </a:p>
      </dgm:t>
    </dgm:pt>
    <dgm:pt modelId="{0C5AD9E0-E1DE-41FE-B38A-93CB6ADED421}" type="pres">
      <dgm:prSet presAssocID="{AB297E4A-9F8D-455F-85E1-E0F4A559C8A6}" presName="parSh" presStyleLbl="node1" presStyleIdx="2" presStyleCnt="4"/>
      <dgm:spPr/>
      <dgm:t>
        <a:bodyPr/>
        <a:lstStyle/>
        <a:p>
          <a:endParaRPr lang="en-GB"/>
        </a:p>
      </dgm:t>
    </dgm:pt>
    <dgm:pt modelId="{37DDA7A3-583E-4961-971E-4710DCD2CB4C}" type="pres">
      <dgm:prSet presAssocID="{AB297E4A-9F8D-455F-85E1-E0F4A559C8A6}" presName="desTx" presStyleLbl="fgAcc1" presStyleIdx="2" presStyleCnt="4">
        <dgm:presLayoutVars>
          <dgm:bulletEnabled val="1"/>
        </dgm:presLayoutVars>
      </dgm:prSet>
      <dgm:spPr/>
      <dgm:t>
        <a:bodyPr/>
        <a:lstStyle/>
        <a:p>
          <a:endParaRPr lang="en-GB"/>
        </a:p>
      </dgm:t>
    </dgm:pt>
    <dgm:pt modelId="{537E11F0-4AFD-4AEF-934D-DE82575FC04A}" type="pres">
      <dgm:prSet presAssocID="{4DDE93F5-C6CC-4D7A-AA5A-F6F501D0E293}" presName="sibTrans" presStyleLbl="sibTrans2D1" presStyleIdx="2" presStyleCnt="3"/>
      <dgm:spPr/>
      <dgm:t>
        <a:bodyPr/>
        <a:lstStyle/>
        <a:p>
          <a:endParaRPr lang="en-GB"/>
        </a:p>
      </dgm:t>
    </dgm:pt>
    <dgm:pt modelId="{78A9F9A0-E182-4CBE-A5EB-444C0959BBA0}" type="pres">
      <dgm:prSet presAssocID="{4DDE93F5-C6CC-4D7A-AA5A-F6F501D0E293}" presName="connTx" presStyleLbl="sibTrans2D1" presStyleIdx="2" presStyleCnt="3"/>
      <dgm:spPr/>
      <dgm:t>
        <a:bodyPr/>
        <a:lstStyle/>
        <a:p>
          <a:endParaRPr lang="en-GB"/>
        </a:p>
      </dgm:t>
    </dgm:pt>
    <dgm:pt modelId="{9FB72C63-0307-4701-A878-D51F7997F0EE}" type="pres">
      <dgm:prSet presAssocID="{4FAABF4B-5CE0-4E4F-BCB7-C8E1D232ABE7}" presName="composite" presStyleCnt="0"/>
      <dgm:spPr/>
    </dgm:pt>
    <dgm:pt modelId="{E5B68EB3-CF1E-4022-89B5-92B0730F4A3F}" type="pres">
      <dgm:prSet presAssocID="{4FAABF4B-5CE0-4E4F-BCB7-C8E1D232ABE7}" presName="parTx" presStyleLbl="node1" presStyleIdx="2" presStyleCnt="4">
        <dgm:presLayoutVars>
          <dgm:chMax val="0"/>
          <dgm:chPref val="0"/>
          <dgm:bulletEnabled val="1"/>
        </dgm:presLayoutVars>
      </dgm:prSet>
      <dgm:spPr/>
      <dgm:t>
        <a:bodyPr/>
        <a:lstStyle/>
        <a:p>
          <a:endParaRPr lang="en-GB"/>
        </a:p>
      </dgm:t>
    </dgm:pt>
    <dgm:pt modelId="{F0471DC6-0F17-4478-82A6-058CF8E9C952}" type="pres">
      <dgm:prSet presAssocID="{4FAABF4B-5CE0-4E4F-BCB7-C8E1D232ABE7}" presName="parSh" presStyleLbl="node1" presStyleIdx="3" presStyleCnt="4"/>
      <dgm:spPr/>
      <dgm:t>
        <a:bodyPr/>
        <a:lstStyle/>
        <a:p>
          <a:endParaRPr lang="en-GB"/>
        </a:p>
      </dgm:t>
    </dgm:pt>
    <dgm:pt modelId="{C4DDF0A8-9026-4D67-AD46-A82C464C369F}" type="pres">
      <dgm:prSet presAssocID="{4FAABF4B-5CE0-4E4F-BCB7-C8E1D232ABE7}" presName="desTx" presStyleLbl="fgAcc1" presStyleIdx="3" presStyleCnt="4">
        <dgm:presLayoutVars>
          <dgm:bulletEnabled val="1"/>
        </dgm:presLayoutVars>
      </dgm:prSet>
      <dgm:spPr/>
      <dgm:t>
        <a:bodyPr/>
        <a:lstStyle/>
        <a:p>
          <a:endParaRPr lang="en-GB"/>
        </a:p>
      </dgm:t>
    </dgm:pt>
  </dgm:ptLst>
  <dgm:cxnLst>
    <dgm:cxn modelId="{6C8826A9-1A9E-4520-A546-9ACF45D2FE19}" type="presOf" srcId="{97B24626-19E5-44A9-BE9E-6ADA32286C94}" destId="{C061B2D2-5A07-49C0-9E67-D0515C58AD60}" srcOrd="0" destOrd="0" presId="urn:microsoft.com/office/officeart/2005/8/layout/process3"/>
    <dgm:cxn modelId="{FA8F6F7A-8326-4B62-A4D0-CA990188B8BA}" srcId="{97B24626-19E5-44A9-BE9E-6ADA32286C94}" destId="{5F2D456D-0E24-4B7D-A7B3-07BDA460FFE9}" srcOrd="2" destOrd="0" parTransId="{CD22D972-CC04-48AA-AF0E-093A51768F9E}" sibTransId="{F9E03B14-4681-4538-891C-C4692341295E}"/>
    <dgm:cxn modelId="{1301635D-0BA0-49F9-9E7D-FB866048FA7B}" srcId="{4FAABF4B-5CE0-4E4F-BCB7-C8E1D232ABE7}" destId="{FEB1C572-FABB-4DAC-BE1E-5D5B4AC981D9}" srcOrd="3" destOrd="0" parTransId="{B9B1F878-72A9-4124-9A91-1E5C20312707}" sibTransId="{E548C5C3-EEFE-4426-8975-C1571766DA6F}"/>
    <dgm:cxn modelId="{9BAED64F-89D2-4BCD-AF92-6EF330876513}" srcId="{4FAABF4B-5CE0-4E4F-BCB7-C8E1D232ABE7}" destId="{9C5D2C9A-3C5A-462D-B99E-9B6476EA0E31}" srcOrd="1" destOrd="0" parTransId="{5985CA46-DE63-444D-9211-9B21B95CF2E2}" sibTransId="{892EC633-243A-4200-B9FF-9721A30AA08B}"/>
    <dgm:cxn modelId="{89182CBF-081D-434E-8A34-95412F1D28F5}" type="presOf" srcId="{5F2D456D-0E24-4B7D-A7B3-07BDA460FFE9}" destId="{3BA4CEA3-9CA9-4127-8CB5-F19E04BC0795}" srcOrd="0" destOrd="2" presId="urn:microsoft.com/office/officeart/2005/8/layout/process3"/>
    <dgm:cxn modelId="{5C3A39B2-4F5A-4300-AEA6-FF94DB7D975B}" srcId="{12600EBC-79D2-45A1-A662-679781E4FB66}" destId="{4FAABF4B-5CE0-4E4F-BCB7-C8E1D232ABE7}" srcOrd="3" destOrd="0" parTransId="{82A6D829-3D3F-4F88-87A9-2E710FB6DCBC}" sibTransId="{95081E96-C06B-401E-9A54-47C51AD23FA9}"/>
    <dgm:cxn modelId="{4A20F77A-9BA9-4C70-A25C-4154E4012D99}" type="presOf" srcId="{569D5AA9-657F-41CA-8147-401C90276B3D}" destId="{3BA4CEA3-9CA9-4127-8CB5-F19E04BC0795}" srcOrd="0" destOrd="0" presId="urn:microsoft.com/office/officeart/2005/8/layout/process3"/>
    <dgm:cxn modelId="{474B059E-BEF5-4DE8-B2A7-9D1831281346}" type="presOf" srcId="{FEB1C572-FABB-4DAC-BE1E-5D5B4AC981D9}" destId="{C4DDF0A8-9026-4D67-AD46-A82C464C369F}" srcOrd="0" destOrd="3" presId="urn:microsoft.com/office/officeart/2005/8/layout/process3"/>
    <dgm:cxn modelId="{B7D702A9-9416-4A20-AD29-7F9AEF2AD44B}" type="presOf" srcId="{274F646D-8684-47D6-865B-412A8857FBED}" destId="{C2410B76-0044-481D-8D21-5730025DDFFD}" srcOrd="0" destOrd="1" presId="urn:microsoft.com/office/officeart/2005/8/layout/process3"/>
    <dgm:cxn modelId="{6D38F2DF-655C-4159-A639-CAB3C64038AF}" type="presOf" srcId="{1C3DB3D2-86F0-4166-A8DA-21279B7309C8}" destId="{3BA4CEA3-9CA9-4127-8CB5-F19E04BC0795}" srcOrd="0" destOrd="1" presId="urn:microsoft.com/office/officeart/2005/8/layout/process3"/>
    <dgm:cxn modelId="{A834CDF6-C799-4F88-84FF-A2EFD7BEB79F}" type="presOf" srcId="{E7327BEA-A803-4B0C-AC25-EC3D0D2BA271}" destId="{C2410B76-0044-481D-8D21-5730025DDFFD}" srcOrd="0" destOrd="0" presId="urn:microsoft.com/office/officeart/2005/8/layout/process3"/>
    <dgm:cxn modelId="{E130B6C5-3696-49AD-85EE-2DC2FA6B69FD}" type="presOf" srcId="{97B24626-19E5-44A9-BE9E-6ADA32286C94}" destId="{33B447D8-5C56-47D2-89F4-FECB0E6C9E95}" srcOrd="1" destOrd="0" presId="urn:microsoft.com/office/officeart/2005/8/layout/process3"/>
    <dgm:cxn modelId="{D0DB69D3-FAD8-466B-8785-63BA4BB22F02}" type="presOf" srcId="{7FA9278B-6E6E-4815-8BDA-486010F367F5}" destId="{8A047F07-C798-4E00-A117-03F6AF9E1CBC}" srcOrd="1" destOrd="0" presId="urn:microsoft.com/office/officeart/2005/8/layout/process3"/>
    <dgm:cxn modelId="{8CF2D669-D95D-4F94-A007-9B35B0D984A2}" type="presOf" srcId="{1420435F-B5A8-484D-9D05-8A3B50C6B303}" destId="{C4DDF0A8-9026-4D67-AD46-A82C464C369F}" srcOrd="0" destOrd="0" presId="urn:microsoft.com/office/officeart/2005/8/layout/process3"/>
    <dgm:cxn modelId="{0C3B07C5-343A-4460-9FCE-0C6C2329C7EC}" type="presOf" srcId="{DB5761EC-32AB-4937-A333-F68588826722}" destId="{37DDA7A3-583E-4961-971E-4710DCD2CB4C}" srcOrd="0" destOrd="0" presId="urn:microsoft.com/office/officeart/2005/8/layout/process3"/>
    <dgm:cxn modelId="{B4C27505-9DDC-45FF-BB2F-82E2C27B651A}" type="presOf" srcId="{5D244897-7559-4D49-B36D-69D0A21B95B6}" destId="{84AFAC2E-FB0C-4209-9303-A3975908F18A}" srcOrd="1" destOrd="0" presId="urn:microsoft.com/office/officeart/2005/8/layout/process3"/>
    <dgm:cxn modelId="{4DF73A56-A177-4E9F-BBBF-813DE688A184}" type="presOf" srcId="{4FAABF4B-5CE0-4E4F-BCB7-C8E1D232ABE7}" destId="{F0471DC6-0F17-4478-82A6-058CF8E9C952}" srcOrd="1" destOrd="0" presId="urn:microsoft.com/office/officeart/2005/8/layout/process3"/>
    <dgm:cxn modelId="{0214FAAC-1367-413D-BB3C-B621A0E190C5}" type="presOf" srcId="{4FAABF4B-5CE0-4E4F-BCB7-C8E1D232ABE7}" destId="{E5B68EB3-CF1E-4022-89B5-92B0730F4A3F}" srcOrd="0" destOrd="0" presId="urn:microsoft.com/office/officeart/2005/8/layout/process3"/>
    <dgm:cxn modelId="{EACDED96-BD1A-4906-AA07-D53C22699532}" type="presOf" srcId="{4DDE93F5-C6CC-4D7A-AA5A-F6F501D0E293}" destId="{537E11F0-4AFD-4AEF-934D-DE82575FC04A}" srcOrd="0" destOrd="0" presId="urn:microsoft.com/office/officeart/2005/8/layout/process3"/>
    <dgm:cxn modelId="{42008424-94CD-422D-B104-1796BEBAF69C}" srcId="{97B24626-19E5-44A9-BE9E-6ADA32286C94}" destId="{569D5AA9-657F-41CA-8147-401C90276B3D}" srcOrd="0" destOrd="0" parTransId="{F92B9EEE-3F18-413C-9516-3FE6D412FDB8}" sibTransId="{0C5B5FA5-E15C-4BC1-A62F-E921D1E9D939}"/>
    <dgm:cxn modelId="{20D9D72D-0C07-471B-BA3B-58BF27B914FA}" type="presOf" srcId="{12600EBC-79D2-45A1-A662-679781E4FB66}" destId="{2016AAB0-B055-49CC-800E-8A3893DD55CA}" srcOrd="0" destOrd="0" presId="urn:microsoft.com/office/officeart/2005/8/layout/process3"/>
    <dgm:cxn modelId="{4F0E624E-50C6-44A5-8F8E-DC06438F7740}" srcId="{5D244897-7559-4D49-B36D-69D0A21B95B6}" destId="{E7327BEA-A803-4B0C-AC25-EC3D0D2BA271}" srcOrd="0" destOrd="0" parTransId="{FD4EE64C-2105-4DF5-B999-E9DA8851DD72}" sibTransId="{E9A91D36-73DE-4CC3-B798-E27561495CAD}"/>
    <dgm:cxn modelId="{35BC19A4-01E6-40EA-894C-9DE242A3D607}" type="presOf" srcId="{4DDE93F5-C6CC-4D7A-AA5A-F6F501D0E293}" destId="{78A9F9A0-E182-4CBE-A5EB-444C0959BBA0}" srcOrd="1" destOrd="0" presId="urn:microsoft.com/office/officeart/2005/8/layout/process3"/>
    <dgm:cxn modelId="{FEAC5A7B-469A-43D2-9D24-6B002E8E2AC4}" srcId="{AB297E4A-9F8D-455F-85E1-E0F4A559C8A6}" destId="{DB5761EC-32AB-4937-A333-F68588826722}" srcOrd="0" destOrd="0" parTransId="{297472B4-F566-445B-BC87-F093121973E7}" sibTransId="{D7659B53-C414-46A8-9404-27AE16841E73}"/>
    <dgm:cxn modelId="{2A612EDC-60F3-43CD-BE71-91CDEAFE742F}" type="presOf" srcId="{9C5D2C9A-3C5A-462D-B99E-9B6476EA0E31}" destId="{C4DDF0A8-9026-4D67-AD46-A82C464C369F}" srcOrd="0" destOrd="1" presId="urn:microsoft.com/office/officeart/2005/8/layout/process3"/>
    <dgm:cxn modelId="{34528005-B842-4424-A4D7-BB99235A3BB3}" srcId="{97B24626-19E5-44A9-BE9E-6ADA32286C94}" destId="{1C3DB3D2-86F0-4166-A8DA-21279B7309C8}" srcOrd="1" destOrd="0" parTransId="{11C16CC0-A7E4-4B07-B73D-B85ECD51F947}" sibTransId="{2CD2E7A5-ED44-450B-ADE8-076C8F2CCFD1}"/>
    <dgm:cxn modelId="{ABE49421-296E-4C74-93BB-F6E70CDBEA69}" srcId="{4FAABF4B-5CE0-4E4F-BCB7-C8E1D232ABE7}" destId="{80696EB9-DC5A-429B-9FF1-9C37C9069EE4}" srcOrd="2" destOrd="0" parTransId="{00014645-DB1F-4CE5-976F-9B54702E34AC}" sibTransId="{4E60B5B0-3E42-4B2C-841D-9663A4C6CD47}"/>
    <dgm:cxn modelId="{574B8A11-6CD2-4D4D-8117-F11D9CCB19B8}" type="presOf" srcId="{42AD314E-F409-45A5-B832-48A74EDDE385}" destId="{56A2E7F5-4353-4DC7-B1F8-05E9CE4B3D60}" srcOrd="1" destOrd="0" presId="urn:microsoft.com/office/officeart/2005/8/layout/process3"/>
    <dgm:cxn modelId="{ECD7E00F-27F2-4081-A936-EB49EDE2A469}" type="presOf" srcId="{CF391597-938E-48FB-BD19-972DD2A7E019}" destId="{37DDA7A3-583E-4961-971E-4710DCD2CB4C}" srcOrd="0" destOrd="1" presId="urn:microsoft.com/office/officeart/2005/8/layout/process3"/>
    <dgm:cxn modelId="{4D4C4779-465D-4DEA-85B4-968AB164EA09}" type="presOf" srcId="{AB297E4A-9F8D-455F-85E1-E0F4A559C8A6}" destId="{6E15E2E4-624F-45C3-B7A1-2AB4CCE6CAFF}" srcOrd="0" destOrd="0" presId="urn:microsoft.com/office/officeart/2005/8/layout/process3"/>
    <dgm:cxn modelId="{26C3758C-D344-4FEF-8536-2120D630E0E0}" srcId="{4FAABF4B-5CE0-4E4F-BCB7-C8E1D232ABE7}" destId="{1420435F-B5A8-484D-9D05-8A3B50C6B303}" srcOrd="0" destOrd="0" parTransId="{80C3548B-AC7A-4B17-9AF9-7860D41E82FE}" sibTransId="{C9EB8533-9C51-47E3-B93F-A45CC9FA977B}"/>
    <dgm:cxn modelId="{0A3FE355-A2F0-459E-A973-8E550427E4AD}" srcId="{5D244897-7559-4D49-B36D-69D0A21B95B6}" destId="{274F646D-8684-47D6-865B-412A8857FBED}" srcOrd="1" destOrd="0" parTransId="{B2A9A1EE-C56E-480F-8853-0EAF2451D701}" sibTransId="{1C6C5ED0-D4A6-440A-BB4D-0207F203A04E}"/>
    <dgm:cxn modelId="{98A84094-26A9-45AA-BF20-70EC89EF4029}" type="presOf" srcId="{42AD314E-F409-45A5-B832-48A74EDDE385}" destId="{AA7E597A-D0EE-4463-A822-586BB34C80A5}" srcOrd="0" destOrd="0" presId="urn:microsoft.com/office/officeart/2005/8/layout/process3"/>
    <dgm:cxn modelId="{C1A740D9-1667-4B16-89AA-4255AD04A936}" type="presOf" srcId="{80696EB9-DC5A-429B-9FF1-9C37C9069EE4}" destId="{C4DDF0A8-9026-4D67-AD46-A82C464C369F}" srcOrd="0" destOrd="2" presId="urn:microsoft.com/office/officeart/2005/8/layout/process3"/>
    <dgm:cxn modelId="{7F8C2E91-B5AE-40C6-B003-8003082B433A}" type="presOf" srcId="{AB297E4A-9F8D-455F-85E1-E0F4A559C8A6}" destId="{0C5AD9E0-E1DE-41FE-B38A-93CB6ADED421}" srcOrd="1" destOrd="0" presId="urn:microsoft.com/office/officeart/2005/8/layout/process3"/>
    <dgm:cxn modelId="{7F0AFD20-B870-4902-BB1A-F7FB089DE5D1}" srcId="{AB297E4A-9F8D-455F-85E1-E0F4A559C8A6}" destId="{CF391597-938E-48FB-BD19-972DD2A7E019}" srcOrd="1" destOrd="0" parTransId="{9B03CEB0-A488-430D-845F-302F215FE846}" sibTransId="{9E73187C-62EF-4E06-82C5-BAAE9028090B}"/>
    <dgm:cxn modelId="{F78A82DC-F0FC-4E0A-8E19-955A3C6920FA}" srcId="{5D244897-7559-4D49-B36D-69D0A21B95B6}" destId="{2D920A01-A6D3-4672-BAD6-D817CE375BDB}" srcOrd="2" destOrd="0" parTransId="{1EC6F9BD-75ED-4EFB-BE00-1E08F1784D8D}" sibTransId="{35806A47-BA09-41B3-BAF5-797C95E16EC7}"/>
    <dgm:cxn modelId="{DC33074E-E988-4802-861D-331E25229AC3}" type="presOf" srcId="{5D244897-7559-4D49-B36D-69D0A21B95B6}" destId="{962B36AA-7E9C-4936-8B46-9B2C0F19AFCD}" srcOrd="0" destOrd="0" presId="urn:microsoft.com/office/officeart/2005/8/layout/process3"/>
    <dgm:cxn modelId="{946F76B1-0FE9-46B2-BF01-D45F722DC2B3}" type="presOf" srcId="{2D920A01-A6D3-4672-BAD6-D817CE375BDB}" destId="{C2410B76-0044-481D-8D21-5730025DDFFD}" srcOrd="0" destOrd="2" presId="urn:microsoft.com/office/officeart/2005/8/layout/process3"/>
    <dgm:cxn modelId="{602CB271-3B53-491C-9230-8F39A9173607}" type="presOf" srcId="{7FA9278B-6E6E-4815-8BDA-486010F367F5}" destId="{51B1BA02-902B-43C3-A56F-0571CFFA8727}" srcOrd="0" destOrd="0" presId="urn:microsoft.com/office/officeart/2005/8/layout/process3"/>
    <dgm:cxn modelId="{9E1AFEAE-EDCF-45E5-9AC0-65BCE047B0CC}" srcId="{12600EBC-79D2-45A1-A662-679781E4FB66}" destId="{97B24626-19E5-44A9-BE9E-6ADA32286C94}" srcOrd="0" destOrd="0" parTransId="{F3ADE17D-ECD5-4131-BB5F-B4A69DADDE23}" sibTransId="{42AD314E-F409-45A5-B832-48A74EDDE385}"/>
    <dgm:cxn modelId="{2154BB7A-044C-4609-9886-D182117297ED}" srcId="{12600EBC-79D2-45A1-A662-679781E4FB66}" destId="{AB297E4A-9F8D-455F-85E1-E0F4A559C8A6}" srcOrd="2" destOrd="0" parTransId="{550B557C-CA44-4D3C-AAE5-4915C60F620F}" sibTransId="{4DDE93F5-C6CC-4D7A-AA5A-F6F501D0E293}"/>
    <dgm:cxn modelId="{BFABD54A-EF93-4F79-9C1D-C14EE184EE5E}" srcId="{12600EBC-79D2-45A1-A662-679781E4FB66}" destId="{5D244897-7559-4D49-B36D-69D0A21B95B6}" srcOrd="1" destOrd="0" parTransId="{7BD26101-1249-4266-9273-86244AFFFEB8}" sibTransId="{7FA9278B-6E6E-4815-8BDA-486010F367F5}"/>
    <dgm:cxn modelId="{565FD170-6569-4A51-91CB-DF17CF0356C2}" type="presParOf" srcId="{2016AAB0-B055-49CC-800E-8A3893DD55CA}" destId="{22DE4990-C89C-46A5-9353-D9CBF0A6E91F}" srcOrd="0" destOrd="0" presId="urn:microsoft.com/office/officeart/2005/8/layout/process3"/>
    <dgm:cxn modelId="{4D7EBE1D-2FDC-4D05-819E-66BD97FA5B07}" type="presParOf" srcId="{22DE4990-C89C-46A5-9353-D9CBF0A6E91F}" destId="{C061B2D2-5A07-49C0-9E67-D0515C58AD60}" srcOrd="0" destOrd="0" presId="urn:microsoft.com/office/officeart/2005/8/layout/process3"/>
    <dgm:cxn modelId="{18ABF460-045F-4966-BFEF-42FBAEE52723}" type="presParOf" srcId="{22DE4990-C89C-46A5-9353-D9CBF0A6E91F}" destId="{33B447D8-5C56-47D2-89F4-FECB0E6C9E95}" srcOrd="1" destOrd="0" presId="urn:microsoft.com/office/officeart/2005/8/layout/process3"/>
    <dgm:cxn modelId="{3E1C1FE3-F179-405C-AFCB-AD5B86AC15C2}" type="presParOf" srcId="{22DE4990-C89C-46A5-9353-D9CBF0A6E91F}" destId="{3BA4CEA3-9CA9-4127-8CB5-F19E04BC0795}" srcOrd="2" destOrd="0" presId="urn:microsoft.com/office/officeart/2005/8/layout/process3"/>
    <dgm:cxn modelId="{6F818380-A6C4-48AC-A98B-DCEEF78B30E1}" type="presParOf" srcId="{2016AAB0-B055-49CC-800E-8A3893DD55CA}" destId="{AA7E597A-D0EE-4463-A822-586BB34C80A5}" srcOrd="1" destOrd="0" presId="urn:microsoft.com/office/officeart/2005/8/layout/process3"/>
    <dgm:cxn modelId="{96AC0516-5313-4986-8EBF-A35DF9DA9C11}" type="presParOf" srcId="{AA7E597A-D0EE-4463-A822-586BB34C80A5}" destId="{56A2E7F5-4353-4DC7-B1F8-05E9CE4B3D60}" srcOrd="0" destOrd="0" presId="urn:microsoft.com/office/officeart/2005/8/layout/process3"/>
    <dgm:cxn modelId="{21B51617-0A67-47E7-BAB3-3A1789E404F9}" type="presParOf" srcId="{2016AAB0-B055-49CC-800E-8A3893DD55CA}" destId="{199CB0FB-A99B-42CB-B423-B74A2BBD560E}" srcOrd="2" destOrd="0" presId="urn:microsoft.com/office/officeart/2005/8/layout/process3"/>
    <dgm:cxn modelId="{A4B4D3F0-FEE4-4D4A-9964-352305026BA8}" type="presParOf" srcId="{199CB0FB-A99B-42CB-B423-B74A2BBD560E}" destId="{962B36AA-7E9C-4936-8B46-9B2C0F19AFCD}" srcOrd="0" destOrd="0" presId="urn:microsoft.com/office/officeart/2005/8/layout/process3"/>
    <dgm:cxn modelId="{ADAD513C-98A4-41FB-9D7A-683FA06EDCD6}" type="presParOf" srcId="{199CB0FB-A99B-42CB-B423-B74A2BBD560E}" destId="{84AFAC2E-FB0C-4209-9303-A3975908F18A}" srcOrd="1" destOrd="0" presId="urn:microsoft.com/office/officeart/2005/8/layout/process3"/>
    <dgm:cxn modelId="{B3A3A7B8-EDBB-47A7-BC33-4D8C9B69860A}" type="presParOf" srcId="{199CB0FB-A99B-42CB-B423-B74A2BBD560E}" destId="{C2410B76-0044-481D-8D21-5730025DDFFD}" srcOrd="2" destOrd="0" presId="urn:microsoft.com/office/officeart/2005/8/layout/process3"/>
    <dgm:cxn modelId="{BA6CD561-22AF-4396-B1FB-25A6DE20C9A2}" type="presParOf" srcId="{2016AAB0-B055-49CC-800E-8A3893DD55CA}" destId="{51B1BA02-902B-43C3-A56F-0571CFFA8727}" srcOrd="3" destOrd="0" presId="urn:microsoft.com/office/officeart/2005/8/layout/process3"/>
    <dgm:cxn modelId="{0C5D416C-A07C-4EFC-BC5F-1338F8D73E1D}" type="presParOf" srcId="{51B1BA02-902B-43C3-A56F-0571CFFA8727}" destId="{8A047F07-C798-4E00-A117-03F6AF9E1CBC}" srcOrd="0" destOrd="0" presId="urn:microsoft.com/office/officeart/2005/8/layout/process3"/>
    <dgm:cxn modelId="{C14F954F-2C14-40C0-93D3-8D56D23DD0C8}" type="presParOf" srcId="{2016AAB0-B055-49CC-800E-8A3893DD55CA}" destId="{B399F20D-EDD1-4EB3-AF80-DD09DBEAFF73}" srcOrd="4" destOrd="0" presId="urn:microsoft.com/office/officeart/2005/8/layout/process3"/>
    <dgm:cxn modelId="{B8AF1CC4-8CC1-477F-AA6C-902591FFBE2E}" type="presParOf" srcId="{B399F20D-EDD1-4EB3-AF80-DD09DBEAFF73}" destId="{6E15E2E4-624F-45C3-B7A1-2AB4CCE6CAFF}" srcOrd="0" destOrd="0" presId="urn:microsoft.com/office/officeart/2005/8/layout/process3"/>
    <dgm:cxn modelId="{79C10DF3-09C2-49E5-AA5A-DEE268C99E27}" type="presParOf" srcId="{B399F20D-EDD1-4EB3-AF80-DD09DBEAFF73}" destId="{0C5AD9E0-E1DE-41FE-B38A-93CB6ADED421}" srcOrd="1" destOrd="0" presId="urn:microsoft.com/office/officeart/2005/8/layout/process3"/>
    <dgm:cxn modelId="{186D15DF-C93B-4186-B7A3-1677F98BDE86}" type="presParOf" srcId="{B399F20D-EDD1-4EB3-AF80-DD09DBEAFF73}" destId="{37DDA7A3-583E-4961-971E-4710DCD2CB4C}" srcOrd="2" destOrd="0" presId="urn:microsoft.com/office/officeart/2005/8/layout/process3"/>
    <dgm:cxn modelId="{7AEABB7C-853B-47EC-9971-5FBD82DC571A}" type="presParOf" srcId="{2016AAB0-B055-49CC-800E-8A3893DD55CA}" destId="{537E11F0-4AFD-4AEF-934D-DE82575FC04A}" srcOrd="5" destOrd="0" presId="urn:microsoft.com/office/officeart/2005/8/layout/process3"/>
    <dgm:cxn modelId="{F0571495-E6E3-4B3B-ABA6-768C0563739E}" type="presParOf" srcId="{537E11F0-4AFD-4AEF-934D-DE82575FC04A}" destId="{78A9F9A0-E182-4CBE-A5EB-444C0959BBA0}" srcOrd="0" destOrd="0" presId="urn:microsoft.com/office/officeart/2005/8/layout/process3"/>
    <dgm:cxn modelId="{2961C705-C3C3-4241-8430-BF310D2E6915}" type="presParOf" srcId="{2016AAB0-B055-49CC-800E-8A3893DD55CA}" destId="{9FB72C63-0307-4701-A878-D51F7997F0EE}" srcOrd="6" destOrd="0" presId="urn:microsoft.com/office/officeart/2005/8/layout/process3"/>
    <dgm:cxn modelId="{B2FA2823-DA03-498F-8701-90DFAAEE0EE2}" type="presParOf" srcId="{9FB72C63-0307-4701-A878-D51F7997F0EE}" destId="{E5B68EB3-CF1E-4022-89B5-92B0730F4A3F}" srcOrd="0" destOrd="0" presId="urn:microsoft.com/office/officeart/2005/8/layout/process3"/>
    <dgm:cxn modelId="{121C66B5-37EE-421F-8EF2-8832ECCCA063}" type="presParOf" srcId="{9FB72C63-0307-4701-A878-D51F7997F0EE}" destId="{F0471DC6-0F17-4478-82A6-058CF8E9C952}" srcOrd="1" destOrd="0" presId="urn:microsoft.com/office/officeart/2005/8/layout/process3"/>
    <dgm:cxn modelId="{EFC2B238-4127-4EA6-9AFE-EC54331C0C2E}" type="presParOf" srcId="{9FB72C63-0307-4701-A878-D51F7997F0EE}" destId="{C4DDF0A8-9026-4D67-AD46-A82C464C369F}" srcOrd="2" destOrd="0" presId="urn:microsoft.com/office/officeart/2005/8/layout/process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smtClean="0"/>
            <a:t>Raw Data</a:t>
          </a:r>
          <a:endParaRPr lang="en-GB" dirty="0"/>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smtClean="0"/>
            <a:t>Time &amp; Detector </a:t>
          </a:r>
          <a:r>
            <a:rPr lang="en-GB" dirty="0" err="1" smtClean="0"/>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D244897-7559-4D49-B36D-69D0A21B95B6}">
      <dgm:prSet phldrT="[Text]"/>
      <dgm:spPr/>
      <dgm:t>
        <a:bodyPr/>
        <a:lstStyle/>
        <a:p>
          <a:r>
            <a:rPr lang="en-GB" dirty="0" smtClean="0"/>
            <a:t>Reduced Data</a:t>
          </a:r>
          <a:endParaRPr lang="en-GB" dirty="0"/>
        </a:p>
      </dgm:t>
    </dgm:pt>
    <dgm:pt modelId="{7BD26101-1249-4266-9273-86244AFFFEB8}" type="parTrans" cxnId="{BFABD54A-EF93-4F79-9C1D-C14EE184EE5E}">
      <dgm:prSet/>
      <dgm:spPr/>
      <dgm:t>
        <a:bodyPr/>
        <a:lstStyle/>
        <a:p>
          <a:endParaRPr lang="en-GB"/>
        </a:p>
      </dgm:t>
    </dgm:pt>
    <dgm:pt modelId="{7FA9278B-6E6E-4815-8BDA-486010F367F5}" type="sibTrans" cxnId="{BFABD54A-EF93-4F79-9C1D-C14EE184EE5E}">
      <dgm:prSet/>
      <dgm:spPr/>
      <dgm:t>
        <a:bodyPr/>
        <a:lstStyle/>
        <a:p>
          <a:endParaRPr lang="en-GB"/>
        </a:p>
      </dgm:t>
    </dgm:pt>
    <dgm:pt modelId="{E7327BEA-A803-4B0C-AC25-EC3D0D2BA271}">
      <dgm:prSet phldrT="[Text]"/>
      <dgm:spPr/>
      <dgm:t>
        <a:bodyPr/>
        <a:lstStyle/>
        <a:p>
          <a:r>
            <a:rPr lang="en-GB" dirty="0" smtClean="0"/>
            <a:t>Measurement artefacts corrected</a:t>
          </a:r>
          <a:endParaRPr lang="en-GB" dirty="0"/>
        </a:p>
      </dgm:t>
    </dgm:pt>
    <dgm:pt modelId="{FD4EE64C-2105-4DF5-B999-E9DA8851DD72}" type="parTrans" cxnId="{4F0E624E-50C6-44A5-8F8E-DC06438F7740}">
      <dgm:prSet/>
      <dgm:spPr/>
      <dgm:t>
        <a:bodyPr/>
        <a:lstStyle/>
        <a:p>
          <a:endParaRPr lang="en-GB"/>
        </a:p>
      </dgm:t>
    </dgm:pt>
    <dgm:pt modelId="{E9A91D36-73DE-4CC3-B798-E27561495CAD}" type="sibTrans" cxnId="{4F0E624E-50C6-44A5-8F8E-DC06438F7740}">
      <dgm:prSet/>
      <dgm:spPr/>
      <dgm:t>
        <a:bodyPr/>
        <a:lstStyle/>
        <a:p>
          <a:endParaRPr lang="en-GB"/>
        </a:p>
      </dgm:t>
    </dgm:pt>
    <dgm:pt modelId="{274F646D-8684-47D6-865B-412A8857FBED}">
      <dgm:prSet phldrT="[Text]"/>
      <dgm:spPr/>
      <dgm:t>
        <a:bodyPr/>
        <a:lstStyle/>
        <a:p>
          <a:r>
            <a:rPr lang="en-GB" dirty="0" smtClean="0"/>
            <a:t>Scientific Units</a:t>
          </a:r>
          <a:endParaRPr lang="en-GB" dirty="0"/>
        </a:p>
      </dgm:t>
    </dgm:pt>
    <dgm:pt modelId="{B2A9A1EE-C56E-480F-8853-0EAF2451D701}" type="parTrans" cxnId="{0A3FE355-A2F0-459E-A973-8E550427E4AD}">
      <dgm:prSet/>
      <dgm:spPr/>
      <dgm:t>
        <a:bodyPr/>
        <a:lstStyle/>
        <a:p>
          <a:endParaRPr lang="en-GB"/>
        </a:p>
      </dgm:t>
    </dgm:pt>
    <dgm:pt modelId="{1C6C5ED0-D4A6-440A-BB4D-0207F203A04E}" type="sibTrans" cxnId="{0A3FE355-A2F0-459E-A973-8E550427E4AD}">
      <dgm:prSet/>
      <dgm:spPr/>
      <dgm:t>
        <a:bodyPr/>
        <a:lstStyle/>
        <a:p>
          <a:endParaRPr lang="en-GB"/>
        </a:p>
      </dgm:t>
    </dgm:pt>
    <dgm:pt modelId="{AB297E4A-9F8D-455F-85E1-E0F4A559C8A6}">
      <dgm:prSet phldrT="[Text]"/>
      <dgm:spPr/>
      <dgm:t>
        <a:bodyPr/>
        <a:lstStyle/>
        <a:p>
          <a:r>
            <a:rPr lang="en-GB" dirty="0" smtClean="0"/>
            <a:t>Data Analysis</a:t>
          </a:r>
          <a:endParaRPr lang="en-GB" dirty="0"/>
        </a:p>
      </dgm:t>
    </dgm:pt>
    <dgm:pt modelId="{550B557C-CA44-4D3C-AAE5-4915C60F620F}" type="parTrans" cxnId="{2154BB7A-044C-4609-9886-D182117297ED}">
      <dgm:prSet/>
      <dgm:spPr/>
      <dgm:t>
        <a:bodyPr/>
        <a:lstStyle/>
        <a:p>
          <a:endParaRPr lang="en-GB"/>
        </a:p>
      </dgm:t>
    </dgm:pt>
    <dgm:pt modelId="{4DDE93F5-C6CC-4D7A-AA5A-F6F501D0E293}" type="sibTrans" cxnId="{2154BB7A-044C-4609-9886-D182117297ED}">
      <dgm:prSet/>
      <dgm:spPr/>
      <dgm:t>
        <a:bodyPr/>
        <a:lstStyle/>
        <a:p>
          <a:endParaRPr lang="en-GB"/>
        </a:p>
      </dgm:t>
    </dgm:pt>
    <dgm:pt modelId="{DB5761EC-32AB-4937-A333-F68588826722}">
      <dgm:prSet phldrT="[Text]"/>
      <dgm:spPr/>
      <dgm:t>
        <a:bodyPr/>
        <a:lstStyle/>
        <a:p>
          <a:r>
            <a:rPr lang="en-GB" dirty="0" smtClean="0"/>
            <a:t>Comparison with physical models</a:t>
          </a:r>
          <a:endParaRPr lang="en-GB" dirty="0"/>
        </a:p>
      </dgm:t>
    </dgm:pt>
    <dgm:pt modelId="{297472B4-F566-445B-BC87-F093121973E7}" type="parTrans" cxnId="{FEAC5A7B-469A-43D2-9D24-6B002E8E2AC4}">
      <dgm:prSet/>
      <dgm:spPr/>
      <dgm:t>
        <a:bodyPr/>
        <a:lstStyle/>
        <a:p>
          <a:endParaRPr lang="en-GB"/>
        </a:p>
      </dgm:t>
    </dgm:pt>
    <dgm:pt modelId="{D7659B53-C414-46A8-9404-27AE16841E73}" type="sibTrans" cxnId="{FEAC5A7B-469A-43D2-9D24-6B002E8E2AC4}">
      <dgm:prSet/>
      <dgm:spPr/>
      <dgm:t>
        <a:bodyPr/>
        <a:lstStyle/>
        <a:p>
          <a:endParaRPr lang="en-GB"/>
        </a:p>
      </dgm:t>
    </dgm:pt>
    <dgm:pt modelId="{CF391597-938E-48FB-BD19-972DD2A7E019}">
      <dgm:prSet phldrT="[Text]"/>
      <dgm:spPr/>
      <dgm:t>
        <a:bodyPr/>
        <a:lstStyle/>
        <a:p>
          <a:r>
            <a:rPr lang="en-GB" dirty="0" smtClean="0"/>
            <a:t>Extraction of understanding</a:t>
          </a:r>
          <a:endParaRPr lang="en-GB" dirty="0"/>
        </a:p>
      </dgm:t>
    </dgm:pt>
    <dgm:pt modelId="{9B03CEB0-A488-430D-845F-302F215FE846}" type="parTrans" cxnId="{7F0AFD20-B870-4902-BB1A-F7FB089DE5D1}">
      <dgm:prSet/>
      <dgm:spPr/>
      <dgm:t>
        <a:bodyPr/>
        <a:lstStyle/>
        <a:p>
          <a:endParaRPr lang="en-GB"/>
        </a:p>
      </dgm:t>
    </dgm:pt>
    <dgm:pt modelId="{9E73187C-62EF-4E06-82C5-BAAE9028090B}" type="sibTrans" cxnId="{7F0AFD20-B870-4902-BB1A-F7FB089DE5D1}">
      <dgm:prSet/>
      <dgm:spPr/>
      <dgm:t>
        <a:bodyPr/>
        <a:lstStyle/>
        <a:p>
          <a:endParaRPr lang="en-GB"/>
        </a:p>
      </dgm:t>
    </dgm:pt>
    <dgm:pt modelId="{4FAABF4B-5CE0-4E4F-BCB7-C8E1D232ABE7}">
      <dgm:prSet phldrT="[Text]"/>
      <dgm:spPr/>
      <dgm:t>
        <a:bodyPr/>
        <a:lstStyle/>
        <a:p>
          <a:r>
            <a:rPr lang="en-GB" dirty="0" smtClean="0"/>
            <a:t>Impact</a:t>
          </a:r>
          <a:endParaRPr lang="en-GB" dirty="0"/>
        </a:p>
      </dgm:t>
    </dgm:pt>
    <dgm:pt modelId="{82A6D829-3D3F-4F88-87A9-2E710FB6DCBC}" type="parTrans" cxnId="{5C3A39B2-4F5A-4300-AEA6-FF94DB7D975B}">
      <dgm:prSet/>
      <dgm:spPr/>
      <dgm:t>
        <a:bodyPr/>
        <a:lstStyle/>
        <a:p>
          <a:endParaRPr lang="en-GB"/>
        </a:p>
      </dgm:t>
    </dgm:pt>
    <dgm:pt modelId="{95081E96-C06B-401E-9A54-47C51AD23FA9}" type="sibTrans" cxnId="{5C3A39B2-4F5A-4300-AEA6-FF94DB7D975B}">
      <dgm:prSet/>
      <dgm:spPr/>
      <dgm:t>
        <a:bodyPr/>
        <a:lstStyle/>
        <a:p>
          <a:endParaRPr lang="en-GB"/>
        </a:p>
      </dgm:t>
    </dgm:pt>
    <dgm:pt modelId="{5F2D456D-0E24-4B7D-A7B3-07BDA460FFE9}">
      <dgm:prSet phldrT="[Text]"/>
      <dgm:spPr/>
      <dgm:t>
        <a:bodyPr/>
        <a:lstStyle/>
        <a:p>
          <a:r>
            <a:rPr lang="en-GB" dirty="0" smtClean="0"/>
            <a:t>Useful for Diagnostics &amp; Fault finding</a:t>
          </a:r>
          <a:endParaRPr lang="en-GB" dirty="0"/>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smtClean="0"/>
            <a:t>Full of measurement artefacts</a:t>
          </a:r>
          <a:endParaRPr lang="en-GB" dirty="0"/>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D920A01-A6D3-4672-BAD6-D817CE375BDB}">
      <dgm:prSet phldrT="[Text]"/>
      <dgm:spPr/>
      <dgm:t>
        <a:bodyPr/>
        <a:lstStyle/>
        <a:p>
          <a:r>
            <a:rPr lang="en-GB" dirty="0" smtClean="0"/>
            <a:t>Size: compressed or expanded</a:t>
          </a:r>
          <a:endParaRPr lang="en-GB" dirty="0"/>
        </a:p>
      </dgm:t>
    </dgm:pt>
    <dgm:pt modelId="{1EC6F9BD-75ED-4EFB-BE00-1E08F1784D8D}" type="parTrans" cxnId="{F78A82DC-F0FC-4E0A-8E19-955A3C6920FA}">
      <dgm:prSet/>
      <dgm:spPr/>
      <dgm:t>
        <a:bodyPr/>
        <a:lstStyle/>
        <a:p>
          <a:endParaRPr lang="en-GB"/>
        </a:p>
      </dgm:t>
    </dgm:pt>
    <dgm:pt modelId="{35806A47-BA09-41B3-BAF5-797C95E16EC7}" type="sibTrans" cxnId="{F78A82DC-F0FC-4E0A-8E19-955A3C6920FA}">
      <dgm:prSet/>
      <dgm:spPr/>
      <dgm:t>
        <a:bodyPr/>
        <a:lstStyle/>
        <a:p>
          <a:endParaRPr lang="en-GB"/>
        </a:p>
      </dgm:t>
    </dgm:pt>
    <dgm:pt modelId="{9C5D2C9A-3C5A-462D-B99E-9B6476EA0E31}">
      <dgm:prSet phldrT="[Text]"/>
      <dgm:spPr/>
      <dgm:t>
        <a:bodyPr/>
        <a:lstStyle/>
        <a:p>
          <a:r>
            <a:rPr lang="en-GB" dirty="0" smtClean="0"/>
            <a:t>Commercialization</a:t>
          </a:r>
          <a:endParaRPr lang="en-GB" dirty="0"/>
        </a:p>
      </dgm:t>
    </dgm:pt>
    <dgm:pt modelId="{5985CA46-DE63-444D-9211-9B21B95CF2E2}" type="parTrans" cxnId="{9BAED64F-89D2-4BCD-AF92-6EF330876513}">
      <dgm:prSet/>
      <dgm:spPr/>
      <dgm:t>
        <a:bodyPr/>
        <a:lstStyle/>
        <a:p>
          <a:endParaRPr lang="en-GB"/>
        </a:p>
      </dgm:t>
    </dgm:pt>
    <dgm:pt modelId="{892EC633-243A-4200-B9FF-9721A30AA08B}" type="sibTrans" cxnId="{9BAED64F-89D2-4BCD-AF92-6EF330876513}">
      <dgm:prSet/>
      <dgm:spPr/>
      <dgm:t>
        <a:bodyPr/>
        <a:lstStyle/>
        <a:p>
          <a:endParaRPr lang="en-GB"/>
        </a:p>
      </dgm:t>
    </dgm:pt>
    <dgm:pt modelId="{1420435F-B5A8-484D-9D05-8A3B50C6B303}">
      <dgm:prSet phldrT="[Text]"/>
      <dgm:spPr/>
      <dgm:t>
        <a:bodyPr/>
        <a:lstStyle/>
        <a:p>
          <a:r>
            <a:rPr lang="en-GB" dirty="0" smtClean="0"/>
            <a:t>Scientific Publication</a:t>
          </a:r>
          <a:endParaRPr lang="en-GB" dirty="0"/>
        </a:p>
      </dgm:t>
    </dgm:pt>
    <dgm:pt modelId="{80C3548B-AC7A-4B17-9AF9-7860D41E82FE}" type="parTrans" cxnId="{26C3758C-D344-4FEF-8536-2120D630E0E0}">
      <dgm:prSet/>
      <dgm:spPr/>
      <dgm:t>
        <a:bodyPr/>
        <a:lstStyle/>
        <a:p>
          <a:endParaRPr lang="en-GB"/>
        </a:p>
      </dgm:t>
    </dgm:pt>
    <dgm:pt modelId="{C9EB8533-9C51-47E3-B93F-A45CC9FA977B}" type="sibTrans" cxnId="{26C3758C-D344-4FEF-8536-2120D630E0E0}">
      <dgm:prSet/>
      <dgm:spPr/>
      <dgm:t>
        <a:bodyPr/>
        <a:lstStyle/>
        <a:p>
          <a:endParaRPr lang="en-GB"/>
        </a:p>
      </dgm:t>
    </dgm:pt>
    <dgm:pt modelId="{80696EB9-DC5A-429B-9FF1-9C37C9069EE4}">
      <dgm:prSet phldrT="[Text]"/>
      <dgm:spPr/>
      <dgm:t>
        <a:bodyPr/>
        <a:lstStyle/>
        <a:p>
          <a:r>
            <a:rPr lang="en-GB" dirty="0" smtClean="0"/>
            <a:t>Process changes</a:t>
          </a:r>
          <a:endParaRPr lang="en-GB" dirty="0"/>
        </a:p>
      </dgm:t>
    </dgm:pt>
    <dgm:pt modelId="{00014645-DB1F-4CE5-976F-9B54702E34AC}" type="parTrans" cxnId="{ABE49421-296E-4C74-93BB-F6E70CDBEA69}">
      <dgm:prSet/>
      <dgm:spPr/>
      <dgm:t>
        <a:bodyPr/>
        <a:lstStyle/>
        <a:p>
          <a:endParaRPr lang="en-GB"/>
        </a:p>
      </dgm:t>
    </dgm:pt>
    <dgm:pt modelId="{4E60B5B0-3E42-4B2C-841D-9663A4C6CD47}" type="sibTrans" cxnId="{ABE49421-296E-4C74-93BB-F6E70CDBEA69}">
      <dgm:prSet/>
      <dgm:spPr/>
      <dgm:t>
        <a:bodyPr/>
        <a:lstStyle/>
        <a:p>
          <a:endParaRPr lang="en-GB"/>
        </a:p>
      </dgm:t>
    </dgm:pt>
    <dgm:pt modelId="{FEB1C572-FABB-4DAC-BE1E-5D5B4AC981D9}">
      <dgm:prSet phldrT="[Text]"/>
      <dgm:spPr/>
      <dgm:t>
        <a:bodyPr/>
        <a:lstStyle/>
        <a:p>
          <a:r>
            <a:rPr lang="en-GB" dirty="0" smtClean="0"/>
            <a:t>New materials</a:t>
          </a:r>
          <a:endParaRPr lang="en-GB" dirty="0"/>
        </a:p>
      </dgm:t>
    </dgm:pt>
    <dgm:pt modelId="{B9B1F878-72A9-4124-9A91-1E5C20312707}" type="parTrans" cxnId="{1301635D-0BA0-49F9-9E7D-FB866048FA7B}">
      <dgm:prSet/>
      <dgm:spPr/>
      <dgm:t>
        <a:bodyPr/>
        <a:lstStyle/>
        <a:p>
          <a:endParaRPr lang="en-GB"/>
        </a:p>
      </dgm:t>
    </dgm:pt>
    <dgm:pt modelId="{E548C5C3-EEFE-4426-8975-C1571766DA6F}" type="sibTrans" cxnId="{1301635D-0BA0-49F9-9E7D-FB866048FA7B}">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t>
        <a:bodyPr/>
        <a:lstStyle/>
        <a:p>
          <a:endParaRPr lang="en-GB"/>
        </a:p>
      </dgm:t>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4">
        <dgm:presLayoutVars>
          <dgm:chMax val="0"/>
          <dgm:chPref val="0"/>
          <dgm:bulletEnabled val="1"/>
        </dgm:presLayoutVars>
      </dgm:prSet>
      <dgm:spPr/>
      <dgm:t>
        <a:bodyPr/>
        <a:lstStyle/>
        <a:p>
          <a:endParaRPr lang="en-GB"/>
        </a:p>
      </dgm:t>
    </dgm:pt>
    <dgm:pt modelId="{33B447D8-5C56-47D2-89F4-FECB0E6C9E95}" type="pres">
      <dgm:prSet presAssocID="{97B24626-19E5-44A9-BE9E-6ADA32286C94}" presName="parSh" presStyleLbl="node1" presStyleIdx="0" presStyleCnt="4"/>
      <dgm:spPr/>
      <dgm:t>
        <a:bodyPr/>
        <a:lstStyle/>
        <a:p>
          <a:endParaRPr lang="en-GB"/>
        </a:p>
      </dgm:t>
    </dgm:pt>
    <dgm:pt modelId="{3BA4CEA3-9CA9-4127-8CB5-F19E04BC0795}" type="pres">
      <dgm:prSet presAssocID="{97B24626-19E5-44A9-BE9E-6ADA32286C94}" presName="desTx" presStyleLbl="fgAcc1" presStyleIdx="0" presStyleCnt="4" custScaleX="120683">
        <dgm:presLayoutVars>
          <dgm:bulletEnabled val="1"/>
        </dgm:presLayoutVars>
      </dgm:prSet>
      <dgm:spPr/>
      <dgm:t>
        <a:bodyPr/>
        <a:lstStyle/>
        <a:p>
          <a:endParaRPr lang="en-GB"/>
        </a:p>
      </dgm:t>
    </dgm:pt>
    <dgm:pt modelId="{AA7E597A-D0EE-4463-A822-586BB34C80A5}" type="pres">
      <dgm:prSet presAssocID="{42AD314E-F409-45A5-B832-48A74EDDE385}" presName="sibTrans" presStyleLbl="sibTrans2D1" presStyleIdx="0" presStyleCnt="3"/>
      <dgm:spPr/>
      <dgm:t>
        <a:bodyPr/>
        <a:lstStyle/>
        <a:p>
          <a:endParaRPr lang="en-GB"/>
        </a:p>
      </dgm:t>
    </dgm:pt>
    <dgm:pt modelId="{56A2E7F5-4353-4DC7-B1F8-05E9CE4B3D60}" type="pres">
      <dgm:prSet presAssocID="{42AD314E-F409-45A5-B832-48A74EDDE385}" presName="connTx" presStyleLbl="sibTrans2D1" presStyleIdx="0" presStyleCnt="3"/>
      <dgm:spPr/>
      <dgm:t>
        <a:bodyPr/>
        <a:lstStyle/>
        <a:p>
          <a:endParaRPr lang="en-GB"/>
        </a:p>
      </dgm:t>
    </dgm:pt>
    <dgm:pt modelId="{199CB0FB-A99B-42CB-B423-B74A2BBD560E}" type="pres">
      <dgm:prSet presAssocID="{5D244897-7559-4D49-B36D-69D0A21B95B6}" presName="composite" presStyleCnt="0"/>
      <dgm:spPr/>
    </dgm:pt>
    <dgm:pt modelId="{962B36AA-7E9C-4936-8B46-9B2C0F19AFCD}" type="pres">
      <dgm:prSet presAssocID="{5D244897-7559-4D49-B36D-69D0A21B95B6}" presName="parTx" presStyleLbl="node1" presStyleIdx="0" presStyleCnt="4">
        <dgm:presLayoutVars>
          <dgm:chMax val="0"/>
          <dgm:chPref val="0"/>
          <dgm:bulletEnabled val="1"/>
        </dgm:presLayoutVars>
      </dgm:prSet>
      <dgm:spPr/>
      <dgm:t>
        <a:bodyPr/>
        <a:lstStyle/>
        <a:p>
          <a:endParaRPr lang="en-GB"/>
        </a:p>
      </dgm:t>
    </dgm:pt>
    <dgm:pt modelId="{84AFAC2E-FB0C-4209-9303-A3975908F18A}" type="pres">
      <dgm:prSet presAssocID="{5D244897-7559-4D49-B36D-69D0A21B95B6}" presName="parSh" presStyleLbl="node1" presStyleIdx="1" presStyleCnt="4"/>
      <dgm:spPr/>
      <dgm:t>
        <a:bodyPr/>
        <a:lstStyle/>
        <a:p>
          <a:endParaRPr lang="en-GB"/>
        </a:p>
      </dgm:t>
    </dgm:pt>
    <dgm:pt modelId="{C2410B76-0044-481D-8D21-5730025DDFFD}" type="pres">
      <dgm:prSet presAssocID="{5D244897-7559-4D49-B36D-69D0A21B95B6}" presName="desTx" presStyleLbl="fgAcc1" presStyleIdx="1" presStyleCnt="4">
        <dgm:presLayoutVars>
          <dgm:bulletEnabled val="1"/>
        </dgm:presLayoutVars>
      </dgm:prSet>
      <dgm:spPr/>
      <dgm:t>
        <a:bodyPr/>
        <a:lstStyle/>
        <a:p>
          <a:endParaRPr lang="en-GB"/>
        </a:p>
      </dgm:t>
    </dgm:pt>
    <dgm:pt modelId="{51B1BA02-902B-43C3-A56F-0571CFFA8727}" type="pres">
      <dgm:prSet presAssocID="{7FA9278B-6E6E-4815-8BDA-486010F367F5}" presName="sibTrans" presStyleLbl="sibTrans2D1" presStyleIdx="1" presStyleCnt="3"/>
      <dgm:spPr/>
      <dgm:t>
        <a:bodyPr/>
        <a:lstStyle/>
        <a:p>
          <a:endParaRPr lang="en-GB"/>
        </a:p>
      </dgm:t>
    </dgm:pt>
    <dgm:pt modelId="{8A047F07-C798-4E00-A117-03F6AF9E1CBC}" type="pres">
      <dgm:prSet presAssocID="{7FA9278B-6E6E-4815-8BDA-486010F367F5}" presName="connTx" presStyleLbl="sibTrans2D1" presStyleIdx="1" presStyleCnt="3"/>
      <dgm:spPr/>
      <dgm:t>
        <a:bodyPr/>
        <a:lstStyle/>
        <a:p>
          <a:endParaRPr lang="en-GB"/>
        </a:p>
      </dgm:t>
    </dgm:pt>
    <dgm:pt modelId="{B399F20D-EDD1-4EB3-AF80-DD09DBEAFF73}" type="pres">
      <dgm:prSet presAssocID="{AB297E4A-9F8D-455F-85E1-E0F4A559C8A6}" presName="composite" presStyleCnt="0"/>
      <dgm:spPr/>
    </dgm:pt>
    <dgm:pt modelId="{6E15E2E4-624F-45C3-B7A1-2AB4CCE6CAFF}" type="pres">
      <dgm:prSet presAssocID="{AB297E4A-9F8D-455F-85E1-E0F4A559C8A6}" presName="parTx" presStyleLbl="node1" presStyleIdx="1" presStyleCnt="4">
        <dgm:presLayoutVars>
          <dgm:chMax val="0"/>
          <dgm:chPref val="0"/>
          <dgm:bulletEnabled val="1"/>
        </dgm:presLayoutVars>
      </dgm:prSet>
      <dgm:spPr/>
      <dgm:t>
        <a:bodyPr/>
        <a:lstStyle/>
        <a:p>
          <a:endParaRPr lang="en-GB"/>
        </a:p>
      </dgm:t>
    </dgm:pt>
    <dgm:pt modelId="{0C5AD9E0-E1DE-41FE-B38A-93CB6ADED421}" type="pres">
      <dgm:prSet presAssocID="{AB297E4A-9F8D-455F-85E1-E0F4A559C8A6}" presName="parSh" presStyleLbl="node1" presStyleIdx="2" presStyleCnt="4"/>
      <dgm:spPr/>
      <dgm:t>
        <a:bodyPr/>
        <a:lstStyle/>
        <a:p>
          <a:endParaRPr lang="en-GB"/>
        </a:p>
      </dgm:t>
    </dgm:pt>
    <dgm:pt modelId="{37DDA7A3-583E-4961-971E-4710DCD2CB4C}" type="pres">
      <dgm:prSet presAssocID="{AB297E4A-9F8D-455F-85E1-E0F4A559C8A6}" presName="desTx" presStyleLbl="fgAcc1" presStyleIdx="2" presStyleCnt="4">
        <dgm:presLayoutVars>
          <dgm:bulletEnabled val="1"/>
        </dgm:presLayoutVars>
      </dgm:prSet>
      <dgm:spPr/>
      <dgm:t>
        <a:bodyPr/>
        <a:lstStyle/>
        <a:p>
          <a:endParaRPr lang="en-GB"/>
        </a:p>
      </dgm:t>
    </dgm:pt>
    <dgm:pt modelId="{537E11F0-4AFD-4AEF-934D-DE82575FC04A}" type="pres">
      <dgm:prSet presAssocID="{4DDE93F5-C6CC-4D7A-AA5A-F6F501D0E293}" presName="sibTrans" presStyleLbl="sibTrans2D1" presStyleIdx="2" presStyleCnt="3"/>
      <dgm:spPr/>
      <dgm:t>
        <a:bodyPr/>
        <a:lstStyle/>
        <a:p>
          <a:endParaRPr lang="en-GB"/>
        </a:p>
      </dgm:t>
    </dgm:pt>
    <dgm:pt modelId="{78A9F9A0-E182-4CBE-A5EB-444C0959BBA0}" type="pres">
      <dgm:prSet presAssocID="{4DDE93F5-C6CC-4D7A-AA5A-F6F501D0E293}" presName="connTx" presStyleLbl="sibTrans2D1" presStyleIdx="2" presStyleCnt="3"/>
      <dgm:spPr/>
      <dgm:t>
        <a:bodyPr/>
        <a:lstStyle/>
        <a:p>
          <a:endParaRPr lang="en-GB"/>
        </a:p>
      </dgm:t>
    </dgm:pt>
    <dgm:pt modelId="{9FB72C63-0307-4701-A878-D51F7997F0EE}" type="pres">
      <dgm:prSet presAssocID="{4FAABF4B-5CE0-4E4F-BCB7-C8E1D232ABE7}" presName="composite" presStyleCnt="0"/>
      <dgm:spPr/>
    </dgm:pt>
    <dgm:pt modelId="{E5B68EB3-CF1E-4022-89B5-92B0730F4A3F}" type="pres">
      <dgm:prSet presAssocID="{4FAABF4B-5CE0-4E4F-BCB7-C8E1D232ABE7}" presName="parTx" presStyleLbl="node1" presStyleIdx="2" presStyleCnt="4">
        <dgm:presLayoutVars>
          <dgm:chMax val="0"/>
          <dgm:chPref val="0"/>
          <dgm:bulletEnabled val="1"/>
        </dgm:presLayoutVars>
      </dgm:prSet>
      <dgm:spPr/>
      <dgm:t>
        <a:bodyPr/>
        <a:lstStyle/>
        <a:p>
          <a:endParaRPr lang="en-GB"/>
        </a:p>
      </dgm:t>
    </dgm:pt>
    <dgm:pt modelId="{F0471DC6-0F17-4478-82A6-058CF8E9C952}" type="pres">
      <dgm:prSet presAssocID="{4FAABF4B-5CE0-4E4F-BCB7-C8E1D232ABE7}" presName="parSh" presStyleLbl="node1" presStyleIdx="3" presStyleCnt="4"/>
      <dgm:spPr/>
      <dgm:t>
        <a:bodyPr/>
        <a:lstStyle/>
        <a:p>
          <a:endParaRPr lang="en-GB"/>
        </a:p>
      </dgm:t>
    </dgm:pt>
    <dgm:pt modelId="{C4DDF0A8-9026-4D67-AD46-A82C464C369F}" type="pres">
      <dgm:prSet presAssocID="{4FAABF4B-5CE0-4E4F-BCB7-C8E1D232ABE7}" presName="desTx" presStyleLbl="fgAcc1" presStyleIdx="3" presStyleCnt="4">
        <dgm:presLayoutVars>
          <dgm:bulletEnabled val="1"/>
        </dgm:presLayoutVars>
      </dgm:prSet>
      <dgm:spPr/>
      <dgm:t>
        <a:bodyPr/>
        <a:lstStyle/>
        <a:p>
          <a:endParaRPr lang="en-GB"/>
        </a:p>
      </dgm:t>
    </dgm:pt>
  </dgm:ptLst>
  <dgm:cxnLst>
    <dgm:cxn modelId="{FA8F6F7A-8326-4B62-A4D0-CA990188B8BA}" srcId="{97B24626-19E5-44A9-BE9E-6ADA32286C94}" destId="{5F2D456D-0E24-4B7D-A7B3-07BDA460FFE9}" srcOrd="2" destOrd="0" parTransId="{CD22D972-CC04-48AA-AF0E-093A51768F9E}" sibTransId="{F9E03B14-4681-4538-891C-C4692341295E}"/>
    <dgm:cxn modelId="{1301635D-0BA0-49F9-9E7D-FB866048FA7B}" srcId="{4FAABF4B-5CE0-4E4F-BCB7-C8E1D232ABE7}" destId="{FEB1C572-FABB-4DAC-BE1E-5D5B4AC981D9}" srcOrd="3" destOrd="0" parTransId="{B9B1F878-72A9-4124-9A91-1E5C20312707}" sibTransId="{E548C5C3-EEFE-4426-8975-C1571766DA6F}"/>
    <dgm:cxn modelId="{9BAED64F-89D2-4BCD-AF92-6EF330876513}" srcId="{4FAABF4B-5CE0-4E4F-BCB7-C8E1D232ABE7}" destId="{9C5D2C9A-3C5A-462D-B99E-9B6476EA0E31}" srcOrd="1" destOrd="0" parTransId="{5985CA46-DE63-444D-9211-9B21B95CF2E2}" sibTransId="{892EC633-243A-4200-B9FF-9721A30AA08B}"/>
    <dgm:cxn modelId="{5C3A39B2-4F5A-4300-AEA6-FF94DB7D975B}" srcId="{12600EBC-79D2-45A1-A662-679781E4FB66}" destId="{4FAABF4B-5CE0-4E4F-BCB7-C8E1D232ABE7}" srcOrd="3" destOrd="0" parTransId="{82A6D829-3D3F-4F88-87A9-2E710FB6DCBC}" sibTransId="{95081E96-C06B-401E-9A54-47C51AD23FA9}"/>
    <dgm:cxn modelId="{4762029C-FC4A-4290-B559-C7B489B52FD8}" type="presOf" srcId="{1C3DB3D2-86F0-4166-A8DA-21279B7309C8}" destId="{3BA4CEA3-9CA9-4127-8CB5-F19E04BC0795}" srcOrd="0" destOrd="1" presId="urn:microsoft.com/office/officeart/2005/8/layout/process3"/>
    <dgm:cxn modelId="{373B6F83-DB7C-43D6-80CA-AB92BA7587BD}" type="presOf" srcId="{5D244897-7559-4D49-B36D-69D0A21B95B6}" destId="{962B36AA-7E9C-4936-8B46-9B2C0F19AFCD}" srcOrd="0" destOrd="0" presId="urn:microsoft.com/office/officeart/2005/8/layout/process3"/>
    <dgm:cxn modelId="{7E60733C-651D-4015-8893-2B6A1700A79E}" type="presOf" srcId="{4FAABF4B-5CE0-4E4F-BCB7-C8E1D232ABE7}" destId="{E5B68EB3-CF1E-4022-89B5-92B0730F4A3F}" srcOrd="0" destOrd="0" presId="urn:microsoft.com/office/officeart/2005/8/layout/process3"/>
    <dgm:cxn modelId="{D115C5B7-81B3-4989-9D06-C02F39C8C522}" type="presOf" srcId="{569D5AA9-657F-41CA-8147-401C90276B3D}" destId="{3BA4CEA3-9CA9-4127-8CB5-F19E04BC0795}" srcOrd="0" destOrd="0" presId="urn:microsoft.com/office/officeart/2005/8/layout/process3"/>
    <dgm:cxn modelId="{4E8AAFFD-04C8-4E6C-A97D-FE87D0935E10}" type="presOf" srcId="{97B24626-19E5-44A9-BE9E-6ADA32286C94}" destId="{C061B2D2-5A07-49C0-9E67-D0515C58AD60}" srcOrd="0" destOrd="0" presId="urn:microsoft.com/office/officeart/2005/8/layout/process3"/>
    <dgm:cxn modelId="{42008424-94CD-422D-B104-1796BEBAF69C}" srcId="{97B24626-19E5-44A9-BE9E-6ADA32286C94}" destId="{569D5AA9-657F-41CA-8147-401C90276B3D}" srcOrd="0" destOrd="0" parTransId="{F92B9EEE-3F18-413C-9516-3FE6D412FDB8}" sibTransId="{0C5B5FA5-E15C-4BC1-A62F-E921D1E9D939}"/>
    <dgm:cxn modelId="{F37A3876-EF46-4129-9D22-BF92BA22050C}" type="presOf" srcId="{AB297E4A-9F8D-455F-85E1-E0F4A559C8A6}" destId="{0C5AD9E0-E1DE-41FE-B38A-93CB6ADED421}" srcOrd="1" destOrd="0" presId="urn:microsoft.com/office/officeart/2005/8/layout/process3"/>
    <dgm:cxn modelId="{F5F20E9D-1B99-44B5-8E63-04813086AF1D}" type="presOf" srcId="{80696EB9-DC5A-429B-9FF1-9C37C9069EE4}" destId="{C4DDF0A8-9026-4D67-AD46-A82C464C369F}" srcOrd="0" destOrd="2" presId="urn:microsoft.com/office/officeart/2005/8/layout/process3"/>
    <dgm:cxn modelId="{94210CBB-2BF7-4F17-9BFB-D21AB5DB7CB5}" type="presOf" srcId="{2D920A01-A6D3-4672-BAD6-D817CE375BDB}" destId="{C2410B76-0044-481D-8D21-5730025DDFFD}" srcOrd="0" destOrd="2" presId="urn:microsoft.com/office/officeart/2005/8/layout/process3"/>
    <dgm:cxn modelId="{865C391D-B5D3-43EC-B17A-A3B03FEFA77A}" type="presOf" srcId="{AB297E4A-9F8D-455F-85E1-E0F4A559C8A6}" destId="{6E15E2E4-624F-45C3-B7A1-2AB4CCE6CAFF}" srcOrd="0" destOrd="0" presId="urn:microsoft.com/office/officeart/2005/8/layout/process3"/>
    <dgm:cxn modelId="{4F0E624E-50C6-44A5-8F8E-DC06438F7740}" srcId="{5D244897-7559-4D49-B36D-69D0A21B95B6}" destId="{E7327BEA-A803-4B0C-AC25-EC3D0D2BA271}" srcOrd="0" destOrd="0" parTransId="{FD4EE64C-2105-4DF5-B999-E9DA8851DD72}" sibTransId="{E9A91D36-73DE-4CC3-B798-E27561495CAD}"/>
    <dgm:cxn modelId="{FEAC5A7B-469A-43D2-9D24-6B002E8E2AC4}" srcId="{AB297E4A-9F8D-455F-85E1-E0F4A559C8A6}" destId="{DB5761EC-32AB-4937-A333-F68588826722}" srcOrd="0" destOrd="0" parTransId="{297472B4-F566-445B-BC87-F093121973E7}" sibTransId="{D7659B53-C414-46A8-9404-27AE16841E73}"/>
    <dgm:cxn modelId="{ABE49421-296E-4C74-93BB-F6E70CDBEA69}" srcId="{4FAABF4B-5CE0-4E4F-BCB7-C8E1D232ABE7}" destId="{80696EB9-DC5A-429B-9FF1-9C37C9069EE4}" srcOrd="2" destOrd="0" parTransId="{00014645-DB1F-4CE5-976F-9B54702E34AC}" sibTransId="{4E60B5B0-3E42-4B2C-841D-9663A4C6CD47}"/>
    <dgm:cxn modelId="{34528005-B842-4424-A4D7-BB99235A3BB3}" srcId="{97B24626-19E5-44A9-BE9E-6ADA32286C94}" destId="{1C3DB3D2-86F0-4166-A8DA-21279B7309C8}" srcOrd="1" destOrd="0" parTransId="{11C16CC0-A7E4-4B07-B73D-B85ECD51F947}" sibTransId="{2CD2E7A5-ED44-450B-ADE8-076C8F2CCFD1}"/>
    <dgm:cxn modelId="{E17A69A6-BE80-427A-98A9-DAF1D4546F1A}" type="presOf" srcId="{7FA9278B-6E6E-4815-8BDA-486010F367F5}" destId="{8A047F07-C798-4E00-A117-03F6AF9E1CBC}" srcOrd="1" destOrd="0" presId="urn:microsoft.com/office/officeart/2005/8/layout/process3"/>
    <dgm:cxn modelId="{1B6CC548-2EFA-4FF8-8DB3-5440E198CFAE}" type="presOf" srcId="{4DDE93F5-C6CC-4D7A-AA5A-F6F501D0E293}" destId="{78A9F9A0-E182-4CBE-A5EB-444C0959BBA0}" srcOrd="1" destOrd="0" presId="urn:microsoft.com/office/officeart/2005/8/layout/process3"/>
    <dgm:cxn modelId="{AF7F3F16-5D90-4EFA-9BF8-22B213FAF3F3}" type="presOf" srcId="{DB5761EC-32AB-4937-A333-F68588826722}" destId="{37DDA7A3-583E-4961-971E-4710DCD2CB4C}" srcOrd="0" destOrd="0" presId="urn:microsoft.com/office/officeart/2005/8/layout/process3"/>
    <dgm:cxn modelId="{26C3758C-D344-4FEF-8536-2120D630E0E0}" srcId="{4FAABF4B-5CE0-4E4F-BCB7-C8E1D232ABE7}" destId="{1420435F-B5A8-484D-9D05-8A3B50C6B303}" srcOrd="0" destOrd="0" parTransId="{80C3548B-AC7A-4B17-9AF9-7860D41E82FE}" sibTransId="{C9EB8533-9C51-47E3-B93F-A45CC9FA977B}"/>
    <dgm:cxn modelId="{0A3FE355-A2F0-459E-A973-8E550427E4AD}" srcId="{5D244897-7559-4D49-B36D-69D0A21B95B6}" destId="{274F646D-8684-47D6-865B-412A8857FBED}" srcOrd="1" destOrd="0" parTransId="{B2A9A1EE-C56E-480F-8853-0EAF2451D701}" sibTransId="{1C6C5ED0-D4A6-440A-BB4D-0207F203A04E}"/>
    <dgm:cxn modelId="{7AAA88A0-0E96-43C7-B3E3-23A642DD774A}" type="presOf" srcId="{42AD314E-F409-45A5-B832-48A74EDDE385}" destId="{56A2E7F5-4353-4DC7-B1F8-05E9CE4B3D60}" srcOrd="1" destOrd="0" presId="urn:microsoft.com/office/officeart/2005/8/layout/process3"/>
    <dgm:cxn modelId="{F0C1A6DA-BDD0-4DCB-AE52-0F6D8A6F0B14}" type="presOf" srcId="{97B24626-19E5-44A9-BE9E-6ADA32286C94}" destId="{33B447D8-5C56-47D2-89F4-FECB0E6C9E95}" srcOrd="1" destOrd="0" presId="urn:microsoft.com/office/officeart/2005/8/layout/process3"/>
    <dgm:cxn modelId="{7F0AFD20-B870-4902-BB1A-F7FB089DE5D1}" srcId="{AB297E4A-9F8D-455F-85E1-E0F4A559C8A6}" destId="{CF391597-938E-48FB-BD19-972DD2A7E019}" srcOrd="1" destOrd="0" parTransId="{9B03CEB0-A488-430D-845F-302F215FE846}" sibTransId="{9E73187C-62EF-4E06-82C5-BAAE9028090B}"/>
    <dgm:cxn modelId="{A38DBAE4-474A-469D-BF71-5E82B808F69D}" type="presOf" srcId="{1420435F-B5A8-484D-9D05-8A3B50C6B303}" destId="{C4DDF0A8-9026-4D67-AD46-A82C464C369F}" srcOrd="0" destOrd="0" presId="urn:microsoft.com/office/officeart/2005/8/layout/process3"/>
    <dgm:cxn modelId="{A4D19A1B-58D3-43AB-B470-BC989F4C6CE0}" type="presOf" srcId="{42AD314E-F409-45A5-B832-48A74EDDE385}" destId="{AA7E597A-D0EE-4463-A822-586BB34C80A5}" srcOrd="0" destOrd="0" presId="urn:microsoft.com/office/officeart/2005/8/layout/process3"/>
    <dgm:cxn modelId="{F78A82DC-F0FC-4E0A-8E19-955A3C6920FA}" srcId="{5D244897-7559-4D49-B36D-69D0A21B95B6}" destId="{2D920A01-A6D3-4672-BAD6-D817CE375BDB}" srcOrd="2" destOrd="0" parTransId="{1EC6F9BD-75ED-4EFB-BE00-1E08F1784D8D}" sibTransId="{35806A47-BA09-41B3-BAF5-797C95E16EC7}"/>
    <dgm:cxn modelId="{71CC4D63-F311-40DD-8FF1-1344C58D6200}" type="presOf" srcId="{CF391597-938E-48FB-BD19-972DD2A7E019}" destId="{37DDA7A3-583E-4961-971E-4710DCD2CB4C}" srcOrd="0" destOrd="1" presId="urn:microsoft.com/office/officeart/2005/8/layout/process3"/>
    <dgm:cxn modelId="{318C5296-3647-4F5F-9D33-9D4EEE8FFC4C}" type="presOf" srcId="{E7327BEA-A803-4B0C-AC25-EC3D0D2BA271}" destId="{C2410B76-0044-481D-8D21-5730025DDFFD}" srcOrd="0" destOrd="0" presId="urn:microsoft.com/office/officeart/2005/8/layout/process3"/>
    <dgm:cxn modelId="{DF902E07-AEB1-43FD-9378-BCEB4AFF5FD3}" type="presOf" srcId="{4DDE93F5-C6CC-4D7A-AA5A-F6F501D0E293}" destId="{537E11F0-4AFD-4AEF-934D-DE82575FC04A}" srcOrd="0" destOrd="0" presId="urn:microsoft.com/office/officeart/2005/8/layout/process3"/>
    <dgm:cxn modelId="{39887D81-2A86-4A93-90CF-FE0C8B7DBFF9}" type="presOf" srcId="{12600EBC-79D2-45A1-A662-679781E4FB66}" destId="{2016AAB0-B055-49CC-800E-8A3893DD55CA}" srcOrd="0" destOrd="0" presId="urn:microsoft.com/office/officeart/2005/8/layout/process3"/>
    <dgm:cxn modelId="{21B5AF3E-B5DE-4B54-A4AC-F8021D2DB8BB}" type="presOf" srcId="{7FA9278B-6E6E-4815-8BDA-486010F367F5}" destId="{51B1BA02-902B-43C3-A56F-0571CFFA8727}" srcOrd="0" destOrd="0" presId="urn:microsoft.com/office/officeart/2005/8/layout/process3"/>
    <dgm:cxn modelId="{1170444C-F1BF-4491-8995-1E9B377BF546}" type="presOf" srcId="{5F2D456D-0E24-4B7D-A7B3-07BDA460FFE9}" destId="{3BA4CEA3-9CA9-4127-8CB5-F19E04BC0795}" srcOrd="0" destOrd="2" presId="urn:microsoft.com/office/officeart/2005/8/layout/process3"/>
    <dgm:cxn modelId="{E7B84D88-DA88-4D7C-9063-771320CE34F7}" type="presOf" srcId="{274F646D-8684-47D6-865B-412A8857FBED}" destId="{C2410B76-0044-481D-8D21-5730025DDFFD}" srcOrd="0" destOrd="1" presId="urn:microsoft.com/office/officeart/2005/8/layout/process3"/>
    <dgm:cxn modelId="{CF632365-9311-41E2-988A-F100C3C8E894}" type="presOf" srcId="{4FAABF4B-5CE0-4E4F-BCB7-C8E1D232ABE7}" destId="{F0471DC6-0F17-4478-82A6-058CF8E9C952}" srcOrd="1" destOrd="0" presId="urn:microsoft.com/office/officeart/2005/8/layout/process3"/>
    <dgm:cxn modelId="{C99FA4AE-56F1-4411-9CBD-C49953BC88A7}" type="presOf" srcId="{FEB1C572-FABB-4DAC-BE1E-5D5B4AC981D9}" destId="{C4DDF0A8-9026-4D67-AD46-A82C464C369F}" srcOrd="0" destOrd="3" presId="urn:microsoft.com/office/officeart/2005/8/layout/process3"/>
    <dgm:cxn modelId="{9E1AFEAE-EDCF-45E5-9AC0-65BCE047B0CC}" srcId="{12600EBC-79D2-45A1-A662-679781E4FB66}" destId="{97B24626-19E5-44A9-BE9E-6ADA32286C94}" srcOrd="0" destOrd="0" parTransId="{F3ADE17D-ECD5-4131-BB5F-B4A69DADDE23}" sibTransId="{42AD314E-F409-45A5-B832-48A74EDDE385}"/>
    <dgm:cxn modelId="{2154BB7A-044C-4609-9886-D182117297ED}" srcId="{12600EBC-79D2-45A1-A662-679781E4FB66}" destId="{AB297E4A-9F8D-455F-85E1-E0F4A559C8A6}" srcOrd="2" destOrd="0" parTransId="{550B557C-CA44-4D3C-AAE5-4915C60F620F}" sibTransId="{4DDE93F5-C6CC-4D7A-AA5A-F6F501D0E293}"/>
    <dgm:cxn modelId="{BFABD54A-EF93-4F79-9C1D-C14EE184EE5E}" srcId="{12600EBC-79D2-45A1-A662-679781E4FB66}" destId="{5D244897-7559-4D49-B36D-69D0A21B95B6}" srcOrd="1" destOrd="0" parTransId="{7BD26101-1249-4266-9273-86244AFFFEB8}" sibTransId="{7FA9278B-6E6E-4815-8BDA-486010F367F5}"/>
    <dgm:cxn modelId="{E6029850-357D-406B-8382-0F538ABF4323}" type="presOf" srcId="{5D244897-7559-4D49-B36D-69D0A21B95B6}" destId="{84AFAC2E-FB0C-4209-9303-A3975908F18A}" srcOrd="1" destOrd="0" presId="urn:microsoft.com/office/officeart/2005/8/layout/process3"/>
    <dgm:cxn modelId="{FD72D9FE-0A5F-43C0-AA3F-ABF55D825C42}" type="presOf" srcId="{9C5D2C9A-3C5A-462D-B99E-9B6476EA0E31}" destId="{C4DDF0A8-9026-4D67-AD46-A82C464C369F}" srcOrd="0" destOrd="1" presId="urn:microsoft.com/office/officeart/2005/8/layout/process3"/>
    <dgm:cxn modelId="{12C46E01-DBA1-40DC-BF99-5E1B30126129}" type="presParOf" srcId="{2016AAB0-B055-49CC-800E-8A3893DD55CA}" destId="{22DE4990-C89C-46A5-9353-D9CBF0A6E91F}" srcOrd="0" destOrd="0" presId="urn:microsoft.com/office/officeart/2005/8/layout/process3"/>
    <dgm:cxn modelId="{79D7E06B-F43E-4D70-8CEB-A431A0C1102F}" type="presParOf" srcId="{22DE4990-C89C-46A5-9353-D9CBF0A6E91F}" destId="{C061B2D2-5A07-49C0-9E67-D0515C58AD60}" srcOrd="0" destOrd="0" presId="urn:microsoft.com/office/officeart/2005/8/layout/process3"/>
    <dgm:cxn modelId="{C3AFFB28-7B94-4A3B-94C6-CC9196218612}" type="presParOf" srcId="{22DE4990-C89C-46A5-9353-D9CBF0A6E91F}" destId="{33B447D8-5C56-47D2-89F4-FECB0E6C9E95}" srcOrd="1" destOrd="0" presId="urn:microsoft.com/office/officeart/2005/8/layout/process3"/>
    <dgm:cxn modelId="{CCD1EB6F-A8FC-49C3-985A-239DB2FC7492}" type="presParOf" srcId="{22DE4990-C89C-46A5-9353-D9CBF0A6E91F}" destId="{3BA4CEA3-9CA9-4127-8CB5-F19E04BC0795}" srcOrd="2" destOrd="0" presId="urn:microsoft.com/office/officeart/2005/8/layout/process3"/>
    <dgm:cxn modelId="{4E31FF39-FAAC-47DA-9D82-373A8A90365D}" type="presParOf" srcId="{2016AAB0-B055-49CC-800E-8A3893DD55CA}" destId="{AA7E597A-D0EE-4463-A822-586BB34C80A5}" srcOrd="1" destOrd="0" presId="urn:microsoft.com/office/officeart/2005/8/layout/process3"/>
    <dgm:cxn modelId="{BC7FAB48-0DF6-4A97-92E8-4139D254BEC2}" type="presParOf" srcId="{AA7E597A-D0EE-4463-A822-586BB34C80A5}" destId="{56A2E7F5-4353-4DC7-B1F8-05E9CE4B3D60}" srcOrd="0" destOrd="0" presId="urn:microsoft.com/office/officeart/2005/8/layout/process3"/>
    <dgm:cxn modelId="{852F90F1-B8B9-42ED-8251-BADFB4AD252A}" type="presParOf" srcId="{2016AAB0-B055-49CC-800E-8A3893DD55CA}" destId="{199CB0FB-A99B-42CB-B423-B74A2BBD560E}" srcOrd="2" destOrd="0" presId="urn:microsoft.com/office/officeart/2005/8/layout/process3"/>
    <dgm:cxn modelId="{4E798AAF-BE07-476C-9F72-80935EB10E73}" type="presParOf" srcId="{199CB0FB-A99B-42CB-B423-B74A2BBD560E}" destId="{962B36AA-7E9C-4936-8B46-9B2C0F19AFCD}" srcOrd="0" destOrd="0" presId="urn:microsoft.com/office/officeart/2005/8/layout/process3"/>
    <dgm:cxn modelId="{D2CC81CE-B6A6-440B-9FFD-FA99A0D1D8FF}" type="presParOf" srcId="{199CB0FB-A99B-42CB-B423-B74A2BBD560E}" destId="{84AFAC2E-FB0C-4209-9303-A3975908F18A}" srcOrd="1" destOrd="0" presId="urn:microsoft.com/office/officeart/2005/8/layout/process3"/>
    <dgm:cxn modelId="{939E1C88-8EE3-4150-AC82-A34E4CBFBA13}" type="presParOf" srcId="{199CB0FB-A99B-42CB-B423-B74A2BBD560E}" destId="{C2410B76-0044-481D-8D21-5730025DDFFD}" srcOrd="2" destOrd="0" presId="urn:microsoft.com/office/officeart/2005/8/layout/process3"/>
    <dgm:cxn modelId="{A168E496-24A5-4750-AAE8-564FC6685D98}" type="presParOf" srcId="{2016AAB0-B055-49CC-800E-8A3893DD55CA}" destId="{51B1BA02-902B-43C3-A56F-0571CFFA8727}" srcOrd="3" destOrd="0" presId="urn:microsoft.com/office/officeart/2005/8/layout/process3"/>
    <dgm:cxn modelId="{E45015FE-9D39-43FF-86BE-83EB4FCD2E70}" type="presParOf" srcId="{51B1BA02-902B-43C3-A56F-0571CFFA8727}" destId="{8A047F07-C798-4E00-A117-03F6AF9E1CBC}" srcOrd="0" destOrd="0" presId="urn:microsoft.com/office/officeart/2005/8/layout/process3"/>
    <dgm:cxn modelId="{A8C2060F-718E-4283-8ECF-71EF42E9B70C}" type="presParOf" srcId="{2016AAB0-B055-49CC-800E-8A3893DD55CA}" destId="{B399F20D-EDD1-4EB3-AF80-DD09DBEAFF73}" srcOrd="4" destOrd="0" presId="urn:microsoft.com/office/officeart/2005/8/layout/process3"/>
    <dgm:cxn modelId="{E15EA798-E262-440F-BDCA-342C358D2E5B}" type="presParOf" srcId="{B399F20D-EDD1-4EB3-AF80-DD09DBEAFF73}" destId="{6E15E2E4-624F-45C3-B7A1-2AB4CCE6CAFF}" srcOrd="0" destOrd="0" presId="urn:microsoft.com/office/officeart/2005/8/layout/process3"/>
    <dgm:cxn modelId="{F8E112BF-34D0-40FF-B083-9EE4AE7B3D61}" type="presParOf" srcId="{B399F20D-EDD1-4EB3-AF80-DD09DBEAFF73}" destId="{0C5AD9E0-E1DE-41FE-B38A-93CB6ADED421}" srcOrd="1" destOrd="0" presId="urn:microsoft.com/office/officeart/2005/8/layout/process3"/>
    <dgm:cxn modelId="{D8572B76-2E3B-439F-9923-FC241FB4E603}" type="presParOf" srcId="{B399F20D-EDD1-4EB3-AF80-DD09DBEAFF73}" destId="{37DDA7A3-583E-4961-971E-4710DCD2CB4C}" srcOrd="2" destOrd="0" presId="urn:microsoft.com/office/officeart/2005/8/layout/process3"/>
    <dgm:cxn modelId="{B5580340-6A34-4F17-87B5-846D83E614EE}" type="presParOf" srcId="{2016AAB0-B055-49CC-800E-8A3893DD55CA}" destId="{537E11F0-4AFD-4AEF-934D-DE82575FC04A}" srcOrd="5" destOrd="0" presId="urn:microsoft.com/office/officeart/2005/8/layout/process3"/>
    <dgm:cxn modelId="{515E88FF-90F0-400E-B088-002A4EC105A5}" type="presParOf" srcId="{537E11F0-4AFD-4AEF-934D-DE82575FC04A}" destId="{78A9F9A0-E182-4CBE-A5EB-444C0959BBA0}" srcOrd="0" destOrd="0" presId="urn:microsoft.com/office/officeart/2005/8/layout/process3"/>
    <dgm:cxn modelId="{BDD5F22A-9D50-4A60-860B-70EB83CF55FD}" type="presParOf" srcId="{2016AAB0-B055-49CC-800E-8A3893DD55CA}" destId="{9FB72C63-0307-4701-A878-D51F7997F0EE}" srcOrd="6" destOrd="0" presId="urn:microsoft.com/office/officeart/2005/8/layout/process3"/>
    <dgm:cxn modelId="{60877D52-F580-4B74-9252-F8EF68AA7BCC}" type="presParOf" srcId="{9FB72C63-0307-4701-A878-D51F7997F0EE}" destId="{E5B68EB3-CF1E-4022-89B5-92B0730F4A3F}" srcOrd="0" destOrd="0" presId="urn:microsoft.com/office/officeart/2005/8/layout/process3"/>
    <dgm:cxn modelId="{A453AE92-49C6-4939-9F08-4BBB39065093}" type="presParOf" srcId="{9FB72C63-0307-4701-A878-D51F7997F0EE}" destId="{F0471DC6-0F17-4478-82A6-058CF8E9C952}" srcOrd="1" destOrd="0" presId="urn:microsoft.com/office/officeart/2005/8/layout/process3"/>
    <dgm:cxn modelId="{6B0E3323-4B5C-42DC-9F0A-FF21A2E3C860}" type="presParOf" srcId="{9FB72C63-0307-4701-A878-D51F7997F0EE}" destId="{C4DDF0A8-9026-4D67-AD46-A82C464C369F}" srcOrd="2" destOrd="0" presId="urn:microsoft.com/office/officeart/2005/8/layout/process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2600EBC-79D2-45A1-A662-679781E4FB66}" type="doc">
      <dgm:prSet loTypeId="urn:microsoft.com/office/officeart/2005/8/layout/process3" loCatId="process" qsTypeId="urn:microsoft.com/office/officeart/2005/8/quickstyle/simple4" qsCatId="simple" csTypeId="urn:microsoft.com/office/officeart/2005/8/colors/accent1_2" csCatId="accent1" phldr="1"/>
      <dgm:spPr/>
      <dgm:t>
        <a:bodyPr/>
        <a:lstStyle/>
        <a:p>
          <a:endParaRPr lang="en-GB"/>
        </a:p>
      </dgm:t>
    </dgm:pt>
    <dgm:pt modelId="{97B24626-19E5-44A9-BE9E-6ADA32286C94}">
      <dgm:prSet phldrT="[Text]"/>
      <dgm:spPr/>
      <dgm:t>
        <a:bodyPr/>
        <a:lstStyle/>
        <a:p>
          <a:r>
            <a:rPr lang="en-GB" dirty="0" smtClean="0"/>
            <a:t>Raw Data</a:t>
          </a:r>
          <a:endParaRPr lang="en-GB" dirty="0"/>
        </a:p>
      </dgm:t>
    </dgm:pt>
    <dgm:pt modelId="{F3ADE17D-ECD5-4131-BB5F-B4A69DADDE23}" type="parTrans" cxnId="{9E1AFEAE-EDCF-45E5-9AC0-65BCE047B0CC}">
      <dgm:prSet/>
      <dgm:spPr/>
      <dgm:t>
        <a:bodyPr/>
        <a:lstStyle/>
        <a:p>
          <a:endParaRPr lang="en-GB"/>
        </a:p>
      </dgm:t>
    </dgm:pt>
    <dgm:pt modelId="{42AD314E-F409-45A5-B832-48A74EDDE385}" type="sibTrans" cxnId="{9E1AFEAE-EDCF-45E5-9AC0-65BCE047B0CC}">
      <dgm:prSet/>
      <dgm:spPr/>
      <dgm:t>
        <a:bodyPr/>
        <a:lstStyle/>
        <a:p>
          <a:endParaRPr lang="en-GB"/>
        </a:p>
      </dgm:t>
    </dgm:pt>
    <dgm:pt modelId="{569D5AA9-657F-41CA-8147-401C90276B3D}">
      <dgm:prSet phldrT="[Text]"/>
      <dgm:spPr/>
      <dgm:t>
        <a:bodyPr/>
        <a:lstStyle/>
        <a:p>
          <a:r>
            <a:rPr lang="en-GB" dirty="0" smtClean="0"/>
            <a:t>Time &amp; Detector </a:t>
          </a:r>
          <a:r>
            <a:rPr lang="en-GB" dirty="0" err="1" smtClean="0"/>
            <a:t>Coords</a:t>
          </a:r>
          <a:endParaRPr lang="en-GB" dirty="0"/>
        </a:p>
      </dgm:t>
    </dgm:pt>
    <dgm:pt modelId="{F92B9EEE-3F18-413C-9516-3FE6D412FDB8}" type="parTrans" cxnId="{42008424-94CD-422D-B104-1796BEBAF69C}">
      <dgm:prSet/>
      <dgm:spPr/>
      <dgm:t>
        <a:bodyPr/>
        <a:lstStyle/>
        <a:p>
          <a:endParaRPr lang="en-GB"/>
        </a:p>
      </dgm:t>
    </dgm:pt>
    <dgm:pt modelId="{0C5B5FA5-E15C-4BC1-A62F-E921D1E9D939}" type="sibTrans" cxnId="{42008424-94CD-422D-B104-1796BEBAF69C}">
      <dgm:prSet/>
      <dgm:spPr/>
      <dgm:t>
        <a:bodyPr/>
        <a:lstStyle/>
        <a:p>
          <a:endParaRPr lang="en-GB"/>
        </a:p>
      </dgm:t>
    </dgm:pt>
    <dgm:pt modelId="{5D244897-7559-4D49-B36D-69D0A21B95B6}">
      <dgm:prSet phldrT="[Text]"/>
      <dgm:spPr/>
      <dgm:t>
        <a:bodyPr/>
        <a:lstStyle/>
        <a:p>
          <a:r>
            <a:rPr lang="en-GB" dirty="0" smtClean="0"/>
            <a:t>Reduced Data</a:t>
          </a:r>
          <a:endParaRPr lang="en-GB" dirty="0"/>
        </a:p>
      </dgm:t>
    </dgm:pt>
    <dgm:pt modelId="{7BD26101-1249-4266-9273-86244AFFFEB8}" type="parTrans" cxnId="{BFABD54A-EF93-4F79-9C1D-C14EE184EE5E}">
      <dgm:prSet/>
      <dgm:spPr/>
      <dgm:t>
        <a:bodyPr/>
        <a:lstStyle/>
        <a:p>
          <a:endParaRPr lang="en-GB"/>
        </a:p>
      </dgm:t>
    </dgm:pt>
    <dgm:pt modelId="{7FA9278B-6E6E-4815-8BDA-486010F367F5}" type="sibTrans" cxnId="{BFABD54A-EF93-4F79-9C1D-C14EE184EE5E}">
      <dgm:prSet/>
      <dgm:spPr/>
      <dgm:t>
        <a:bodyPr/>
        <a:lstStyle/>
        <a:p>
          <a:endParaRPr lang="en-GB"/>
        </a:p>
      </dgm:t>
    </dgm:pt>
    <dgm:pt modelId="{E7327BEA-A803-4B0C-AC25-EC3D0D2BA271}">
      <dgm:prSet phldrT="[Text]"/>
      <dgm:spPr/>
      <dgm:t>
        <a:bodyPr/>
        <a:lstStyle/>
        <a:p>
          <a:r>
            <a:rPr lang="en-GB" dirty="0" smtClean="0"/>
            <a:t>Measurement artefacts corrected</a:t>
          </a:r>
          <a:endParaRPr lang="en-GB" dirty="0"/>
        </a:p>
      </dgm:t>
    </dgm:pt>
    <dgm:pt modelId="{FD4EE64C-2105-4DF5-B999-E9DA8851DD72}" type="parTrans" cxnId="{4F0E624E-50C6-44A5-8F8E-DC06438F7740}">
      <dgm:prSet/>
      <dgm:spPr/>
      <dgm:t>
        <a:bodyPr/>
        <a:lstStyle/>
        <a:p>
          <a:endParaRPr lang="en-GB"/>
        </a:p>
      </dgm:t>
    </dgm:pt>
    <dgm:pt modelId="{E9A91D36-73DE-4CC3-B798-E27561495CAD}" type="sibTrans" cxnId="{4F0E624E-50C6-44A5-8F8E-DC06438F7740}">
      <dgm:prSet/>
      <dgm:spPr/>
      <dgm:t>
        <a:bodyPr/>
        <a:lstStyle/>
        <a:p>
          <a:endParaRPr lang="en-GB"/>
        </a:p>
      </dgm:t>
    </dgm:pt>
    <dgm:pt modelId="{274F646D-8684-47D6-865B-412A8857FBED}">
      <dgm:prSet phldrT="[Text]"/>
      <dgm:spPr/>
      <dgm:t>
        <a:bodyPr/>
        <a:lstStyle/>
        <a:p>
          <a:r>
            <a:rPr lang="en-GB" dirty="0" smtClean="0"/>
            <a:t>Scientific Units</a:t>
          </a:r>
          <a:endParaRPr lang="en-GB" dirty="0"/>
        </a:p>
      </dgm:t>
    </dgm:pt>
    <dgm:pt modelId="{B2A9A1EE-C56E-480F-8853-0EAF2451D701}" type="parTrans" cxnId="{0A3FE355-A2F0-459E-A973-8E550427E4AD}">
      <dgm:prSet/>
      <dgm:spPr/>
      <dgm:t>
        <a:bodyPr/>
        <a:lstStyle/>
        <a:p>
          <a:endParaRPr lang="en-GB"/>
        </a:p>
      </dgm:t>
    </dgm:pt>
    <dgm:pt modelId="{1C6C5ED0-D4A6-440A-BB4D-0207F203A04E}" type="sibTrans" cxnId="{0A3FE355-A2F0-459E-A973-8E550427E4AD}">
      <dgm:prSet/>
      <dgm:spPr/>
      <dgm:t>
        <a:bodyPr/>
        <a:lstStyle/>
        <a:p>
          <a:endParaRPr lang="en-GB"/>
        </a:p>
      </dgm:t>
    </dgm:pt>
    <dgm:pt modelId="{AB297E4A-9F8D-455F-85E1-E0F4A559C8A6}">
      <dgm:prSet phldrT="[Text]"/>
      <dgm:spPr/>
      <dgm:t>
        <a:bodyPr/>
        <a:lstStyle/>
        <a:p>
          <a:r>
            <a:rPr lang="en-GB" dirty="0" smtClean="0"/>
            <a:t>Data Analysis</a:t>
          </a:r>
          <a:endParaRPr lang="en-GB" dirty="0"/>
        </a:p>
      </dgm:t>
    </dgm:pt>
    <dgm:pt modelId="{550B557C-CA44-4D3C-AAE5-4915C60F620F}" type="parTrans" cxnId="{2154BB7A-044C-4609-9886-D182117297ED}">
      <dgm:prSet/>
      <dgm:spPr/>
      <dgm:t>
        <a:bodyPr/>
        <a:lstStyle/>
        <a:p>
          <a:endParaRPr lang="en-GB"/>
        </a:p>
      </dgm:t>
    </dgm:pt>
    <dgm:pt modelId="{4DDE93F5-C6CC-4D7A-AA5A-F6F501D0E293}" type="sibTrans" cxnId="{2154BB7A-044C-4609-9886-D182117297ED}">
      <dgm:prSet/>
      <dgm:spPr/>
      <dgm:t>
        <a:bodyPr/>
        <a:lstStyle/>
        <a:p>
          <a:endParaRPr lang="en-GB"/>
        </a:p>
      </dgm:t>
    </dgm:pt>
    <dgm:pt modelId="{DB5761EC-32AB-4937-A333-F68588826722}">
      <dgm:prSet phldrT="[Text]"/>
      <dgm:spPr/>
      <dgm:t>
        <a:bodyPr/>
        <a:lstStyle/>
        <a:p>
          <a:r>
            <a:rPr lang="en-GB" dirty="0" smtClean="0"/>
            <a:t>Comparison with physical models</a:t>
          </a:r>
          <a:endParaRPr lang="en-GB" dirty="0"/>
        </a:p>
      </dgm:t>
    </dgm:pt>
    <dgm:pt modelId="{297472B4-F566-445B-BC87-F093121973E7}" type="parTrans" cxnId="{FEAC5A7B-469A-43D2-9D24-6B002E8E2AC4}">
      <dgm:prSet/>
      <dgm:spPr/>
      <dgm:t>
        <a:bodyPr/>
        <a:lstStyle/>
        <a:p>
          <a:endParaRPr lang="en-GB"/>
        </a:p>
      </dgm:t>
    </dgm:pt>
    <dgm:pt modelId="{D7659B53-C414-46A8-9404-27AE16841E73}" type="sibTrans" cxnId="{FEAC5A7B-469A-43D2-9D24-6B002E8E2AC4}">
      <dgm:prSet/>
      <dgm:spPr/>
      <dgm:t>
        <a:bodyPr/>
        <a:lstStyle/>
        <a:p>
          <a:endParaRPr lang="en-GB"/>
        </a:p>
      </dgm:t>
    </dgm:pt>
    <dgm:pt modelId="{CF391597-938E-48FB-BD19-972DD2A7E019}">
      <dgm:prSet phldrT="[Text]"/>
      <dgm:spPr/>
      <dgm:t>
        <a:bodyPr/>
        <a:lstStyle/>
        <a:p>
          <a:r>
            <a:rPr lang="en-GB" dirty="0" smtClean="0"/>
            <a:t>Extraction of understanding</a:t>
          </a:r>
          <a:endParaRPr lang="en-GB" dirty="0"/>
        </a:p>
      </dgm:t>
    </dgm:pt>
    <dgm:pt modelId="{9B03CEB0-A488-430D-845F-302F215FE846}" type="parTrans" cxnId="{7F0AFD20-B870-4902-BB1A-F7FB089DE5D1}">
      <dgm:prSet/>
      <dgm:spPr/>
      <dgm:t>
        <a:bodyPr/>
        <a:lstStyle/>
        <a:p>
          <a:endParaRPr lang="en-GB"/>
        </a:p>
      </dgm:t>
    </dgm:pt>
    <dgm:pt modelId="{9E73187C-62EF-4E06-82C5-BAAE9028090B}" type="sibTrans" cxnId="{7F0AFD20-B870-4902-BB1A-F7FB089DE5D1}">
      <dgm:prSet/>
      <dgm:spPr/>
      <dgm:t>
        <a:bodyPr/>
        <a:lstStyle/>
        <a:p>
          <a:endParaRPr lang="en-GB"/>
        </a:p>
      </dgm:t>
    </dgm:pt>
    <dgm:pt modelId="{4FAABF4B-5CE0-4E4F-BCB7-C8E1D232ABE7}">
      <dgm:prSet phldrT="[Text]"/>
      <dgm:spPr/>
      <dgm:t>
        <a:bodyPr/>
        <a:lstStyle/>
        <a:p>
          <a:r>
            <a:rPr lang="en-GB" dirty="0" smtClean="0"/>
            <a:t>Impact</a:t>
          </a:r>
          <a:endParaRPr lang="en-GB" dirty="0"/>
        </a:p>
      </dgm:t>
    </dgm:pt>
    <dgm:pt modelId="{82A6D829-3D3F-4F88-87A9-2E710FB6DCBC}" type="parTrans" cxnId="{5C3A39B2-4F5A-4300-AEA6-FF94DB7D975B}">
      <dgm:prSet/>
      <dgm:spPr/>
      <dgm:t>
        <a:bodyPr/>
        <a:lstStyle/>
        <a:p>
          <a:endParaRPr lang="en-GB"/>
        </a:p>
      </dgm:t>
    </dgm:pt>
    <dgm:pt modelId="{95081E96-C06B-401E-9A54-47C51AD23FA9}" type="sibTrans" cxnId="{5C3A39B2-4F5A-4300-AEA6-FF94DB7D975B}">
      <dgm:prSet/>
      <dgm:spPr/>
      <dgm:t>
        <a:bodyPr/>
        <a:lstStyle/>
        <a:p>
          <a:endParaRPr lang="en-GB"/>
        </a:p>
      </dgm:t>
    </dgm:pt>
    <dgm:pt modelId="{5F2D456D-0E24-4B7D-A7B3-07BDA460FFE9}">
      <dgm:prSet phldrT="[Text]"/>
      <dgm:spPr/>
      <dgm:t>
        <a:bodyPr/>
        <a:lstStyle/>
        <a:p>
          <a:r>
            <a:rPr lang="en-GB" dirty="0" smtClean="0"/>
            <a:t>Useful for Diagnostics &amp; Fault finding</a:t>
          </a:r>
          <a:endParaRPr lang="en-GB" dirty="0"/>
        </a:p>
      </dgm:t>
    </dgm:pt>
    <dgm:pt modelId="{CD22D972-CC04-48AA-AF0E-093A51768F9E}" type="parTrans" cxnId="{FA8F6F7A-8326-4B62-A4D0-CA990188B8BA}">
      <dgm:prSet/>
      <dgm:spPr/>
      <dgm:t>
        <a:bodyPr/>
        <a:lstStyle/>
        <a:p>
          <a:endParaRPr lang="en-GB"/>
        </a:p>
      </dgm:t>
    </dgm:pt>
    <dgm:pt modelId="{F9E03B14-4681-4538-891C-C4692341295E}" type="sibTrans" cxnId="{FA8F6F7A-8326-4B62-A4D0-CA990188B8BA}">
      <dgm:prSet/>
      <dgm:spPr/>
      <dgm:t>
        <a:bodyPr/>
        <a:lstStyle/>
        <a:p>
          <a:endParaRPr lang="en-GB"/>
        </a:p>
      </dgm:t>
    </dgm:pt>
    <dgm:pt modelId="{1C3DB3D2-86F0-4166-A8DA-21279B7309C8}">
      <dgm:prSet phldrT="[Text]"/>
      <dgm:spPr/>
      <dgm:t>
        <a:bodyPr/>
        <a:lstStyle/>
        <a:p>
          <a:r>
            <a:rPr lang="en-GB" dirty="0" smtClean="0"/>
            <a:t>Full of measurement artefacts</a:t>
          </a:r>
          <a:endParaRPr lang="en-GB" dirty="0"/>
        </a:p>
      </dgm:t>
    </dgm:pt>
    <dgm:pt modelId="{11C16CC0-A7E4-4B07-B73D-B85ECD51F947}" type="parTrans" cxnId="{34528005-B842-4424-A4D7-BB99235A3BB3}">
      <dgm:prSet/>
      <dgm:spPr/>
      <dgm:t>
        <a:bodyPr/>
        <a:lstStyle/>
        <a:p>
          <a:endParaRPr lang="en-GB"/>
        </a:p>
      </dgm:t>
    </dgm:pt>
    <dgm:pt modelId="{2CD2E7A5-ED44-450B-ADE8-076C8F2CCFD1}" type="sibTrans" cxnId="{34528005-B842-4424-A4D7-BB99235A3BB3}">
      <dgm:prSet/>
      <dgm:spPr/>
      <dgm:t>
        <a:bodyPr/>
        <a:lstStyle/>
        <a:p>
          <a:endParaRPr lang="en-GB"/>
        </a:p>
      </dgm:t>
    </dgm:pt>
    <dgm:pt modelId="{2D920A01-A6D3-4672-BAD6-D817CE375BDB}">
      <dgm:prSet phldrT="[Text]"/>
      <dgm:spPr/>
      <dgm:t>
        <a:bodyPr/>
        <a:lstStyle/>
        <a:p>
          <a:r>
            <a:rPr lang="en-GB" dirty="0" smtClean="0"/>
            <a:t>Size: compressed or expanded</a:t>
          </a:r>
          <a:endParaRPr lang="en-GB" dirty="0"/>
        </a:p>
      </dgm:t>
    </dgm:pt>
    <dgm:pt modelId="{1EC6F9BD-75ED-4EFB-BE00-1E08F1784D8D}" type="parTrans" cxnId="{F78A82DC-F0FC-4E0A-8E19-955A3C6920FA}">
      <dgm:prSet/>
      <dgm:spPr/>
      <dgm:t>
        <a:bodyPr/>
        <a:lstStyle/>
        <a:p>
          <a:endParaRPr lang="en-GB"/>
        </a:p>
      </dgm:t>
    </dgm:pt>
    <dgm:pt modelId="{35806A47-BA09-41B3-BAF5-797C95E16EC7}" type="sibTrans" cxnId="{F78A82DC-F0FC-4E0A-8E19-955A3C6920FA}">
      <dgm:prSet/>
      <dgm:spPr/>
      <dgm:t>
        <a:bodyPr/>
        <a:lstStyle/>
        <a:p>
          <a:endParaRPr lang="en-GB"/>
        </a:p>
      </dgm:t>
    </dgm:pt>
    <dgm:pt modelId="{9C5D2C9A-3C5A-462D-B99E-9B6476EA0E31}">
      <dgm:prSet phldrT="[Text]"/>
      <dgm:spPr/>
      <dgm:t>
        <a:bodyPr/>
        <a:lstStyle/>
        <a:p>
          <a:r>
            <a:rPr lang="en-GB" dirty="0" smtClean="0"/>
            <a:t>Commercialization</a:t>
          </a:r>
          <a:endParaRPr lang="en-GB" dirty="0"/>
        </a:p>
      </dgm:t>
    </dgm:pt>
    <dgm:pt modelId="{5985CA46-DE63-444D-9211-9B21B95CF2E2}" type="parTrans" cxnId="{9BAED64F-89D2-4BCD-AF92-6EF330876513}">
      <dgm:prSet/>
      <dgm:spPr/>
      <dgm:t>
        <a:bodyPr/>
        <a:lstStyle/>
        <a:p>
          <a:endParaRPr lang="en-GB"/>
        </a:p>
      </dgm:t>
    </dgm:pt>
    <dgm:pt modelId="{892EC633-243A-4200-B9FF-9721A30AA08B}" type="sibTrans" cxnId="{9BAED64F-89D2-4BCD-AF92-6EF330876513}">
      <dgm:prSet/>
      <dgm:spPr/>
      <dgm:t>
        <a:bodyPr/>
        <a:lstStyle/>
        <a:p>
          <a:endParaRPr lang="en-GB"/>
        </a:p>
      </dgm:t>
    </dgm:pt>
    <dgm:pt modelId="{1420435F-B5A8-484D-9D05-8A3B50C6B303}">
      <dgm:prSet phldrT="[Text]"/>
      <dgm:spPr/>
      <dgm:t>
        <a:bodyPr/>
        <a:lstStyle/>
        <a:p>
          <a:r>
            <a:rPr lang="en-GB" dirty="0" smtClean="0"/>
            <a:t>Scientific Publication</a:t>
          </a:r>
          <a:endParaRPr lang="en-GB" dirty="0"/>
        </a:p>
      </dgm:t>
    </dgm:pt>
    <dgm:pt modelId="{80C3548B-AC7A-4B17-9AF9-7860D41E82FE}" type="parTrans" cxnId="{26C3758C-D344-4FEF-8536-2120D630E0E0}">
      <dgm:prSet/>
      <dgm:spPr/>
      <dgm:t>
        <a:bodyPr/>
        <a:lstStyle/>
        <a:p>
          <a:endParaRPr lang="en-GB"/>
        </a:p>
      </dgm:t>
    </dgm:pt>
    <dgm:pt modelId="{C9EB8533-9C51-47E3-B93F-A45CC9FA977B}" type="sibTrans" cxnId="{26C3758C-D344-4FEF-8536-2120D630E0E0}">
      <dgm:prSet/>
      <dgm:spPr/>
      <dgm:t>
        <a:bodyPr/>
        <a:lstStyle/>
        <a:p>
          <a:endParaRPr lang="en-GB"/>
        </a:p>
      </dgm:t>
    </dgm:pt>
    <dgm:pt modelId="{80696EB9-DC5A-429B-9FF1-9C37C9069EE4}">
      <dgm:prSet phldrT="[Text]"/>
      <dgm:spPr/>
      <dgm:t>
        <a:bodyPr/>
        <a:lstStyle/>
        <a:p>
          <a:r>
            <a:rPr lang="en-GB" dirty="0" smtClean="0"/>
            <a:t>Process changes</a:t>
          </a:r>
          <a:endParaRPr lang="en-GB" dirty="0"/>
        </a:p>
      </dgm:t>
    </dgm:pt>
    <dgm:pt modelId="{00014645-DB1F-4CE5-976F-9B54702E34AC}" type="parTrans" cxnId="{ABE49421-296E-4C74-93BB-F6E70CDBEA69}">
      <dgm:prSet/>
      <dgm:spPr/>
      <dgm:t>
        <a:bodyPr/>
        <a:lstStyle/>
        <a:p>
          <a:endParaRPr lang="en-GB"/>
        </a:p>
      </dgm:t>
    </dgm:pt>
    <dgm:pt modelId="{4E60B5B0-3E42-4B2C-841D-9663A4C6CD47}" type="sibTrans" cxnId="{ABE49421-296E-4C74-93BB-F6E70CDBEA69}">
      <dgm:prSet/>
      <dgm:spPr/>
      <dgm:t>
        <a:bodyPr/>
        <a:lstStyle/>
        <a:p>
          <a:endParaRPr lang="en-GB"/>
        </a:p>
      </dgm:t>
    </dgm:pt>
    <dgm:pt modelId="{FEB1C572-FABB-4DAC-BE1E-5D5B4AC981D9}">
      <dgm:prSet phldrT="[Text]"/>
      <dgm:spPr/>
      <dgm:t>
        <a:bodyPr/>
        <a:lstStyle/>
        <a:p>
          <a:r>
            <a:rPr lang="en-GB" dirty="0" smtClean="0"/>
            <a:t>New materials</a:t>
          </a:r>
          <a:endParaRPr lang="en-GB" dirty="0"/>
        </a:p>
      </dgm:t>
    </dgm:pt>
    <dgm:pt modelId="{B9B1F878-72A9-4124-9A91-1E5C20312707}" type="parTrans" cxnId="{1301635D-0BA0-49F9-9E7D-FB866048FA7B}">
      <dgm:prSet/>
      <dgm:spPr/>
      <dgm:t>
        <a:bodyPr/>
        <a:lstStyle/>
        <a:p>
          <a:endParaRPr lang="en-GB"/>
        </a:p>
      </dgm:t>
    </dgm:pt>
    <dgm:pt modelId="{E548C5C3-EEFE-4426-8975-C1571766DA6F}" type="sibTrans" cxnId="{1301635D-0BA0-49F9-9E7D-FB866048FA7B}">
      <dgm:prSet/>
      <dgm:spPr/>
      <dgm:t>
        <a:bodyPr/>
        <a:lstStyle/>
        <a:p>
          <a:endParaRPr lang="en-GB"/>
        </a:p>
      </dgm:t>
    </dgm:pt>
    <dgm:pt modelId="{2016AAB0-B055-49CC-800E-8A3893DD55CA}" type="pres">
      <dgm:prSet presAssocID="{12600EBC-79D2-45A1-A662-679781E4FB66}" presName="linearFlow" presStyleCnt="0">
        <dgm:presLayoutVars>
          <dgm:dir/>
          <dgm:animLvl val="lvl"/>
          <dgm:resizeHandles val="exact"/>
        </dgm:presLayoutVars>
      </dgm:prSet>
      <dgm:spPr/>
      <dgm:t>
        <a:bodyPr/>
        <a:lstStyle/>
        <a:p>
          <a:endParaRPr lang="en-GB"/>
        </a:p>
      </dgm:t>
    </dgm:pt>
    <dgm:pt modelId="{22DE4990-C89C-46A5-9353-D9CBF0A6E91F}" type="pres">
      <dgm:prSet presAssocID="{97B24626-19E5-44A9-BE9E-6ADA32286C94}" presName="composite" presStyleCnt="0"/>
      <dgm:spPr/>
    </dgm:pt>
    <dgm:pt modelId="{C061B2D2-5A07-49C0-9E67-D0515C58AD60}" type="pres">
      <dgm:prSet presAssocID="{97B24626-19E5-44A9-BE9E-6ADA32286C94}" presName="parTx" presStyleLbl="node1" presStyleIdx="0" presStyleCnt="4">
        <dgm:presLayoutVars>
          <dgm:chMax val="0"/>
          <dgm:chPref val="0"/>
          <dgm:bulletEnabled val="1"/>
        </dgm:presLayoutVars>
      </dgm:prSet>
      <dgm:spPr/>
      <dgm:t>
        <a:bodyPr/>
        <a:lstStyle/>
        <a:p>
          <a:endParaRPr lang="en-GB"/>
        </a:p>
      </dgm:t>
    </dgm:pt>
    <dgm:pt modelId="{33B447D8-5C56-47D2-89F4-FECB0E6C9E95}" type="pres">
      <dgm:prSet presAssocID="{97B24626-19E5-44A9-BE9E-6ADA32286C94}" presName="parSh" presStyleLbl="node1" presStyleIdx="0" presStyleCnt="4"/>
      <dgm:spPr/>
      <dgm:t>
        <a:bodyPr/>
        <a:lstStyle/>
        <a:p>
          <a:endParaRPr lang="en-GB"/>
        </a:p>
      </dgm:t>
    </dgm:pt>
    <dgm:pt modelId="{3BA4CEA3-9CA9-4127-8CB5-F19E04BC0795}" type="pres">
      <dgm:prSet presAssocID="{97B24626-19E5-44A9-BE9E-6ADA32286C94}" presName="desTx" presStyleLbl="fgAcc1" presStyleIdx="0" presStyleCnt="4" custScaleX="120683">
        <dgm:presLayoutVars>
          <dgm:bulletEnabled val="1"/>
        </dgm:presLayoutVars>
      </dgm:prSet>
      <dgm:spPr/>
      <dgm:t>
        <a:bodyPr/>
        <a:lstStyle/>
        <a:p>
          <a:endParaRPr lang="en-GB"/>
        </a:p>
      </dgm:t>
    </dgm:pt>
    <dgm:pt modelId="{AA7E597A-D0EE-4463-A822-586BB34C80A5}" type="pres">
      <dgm:prSet presAssocID="{42AD314E-F409-45A5-B832-48A74EDDE385}" presName="sibTrans" presStyleLbl="sibTrans2D1" presStyleIdx="0" presStyleCnt="3"/>
      <dgm:spPr/>
      <dgm:t>
        <a:bodyPr/>
        <a:lstStyle/>
        <a:p>
          <a:endParaRPr lang="en-GB"/>
        </a:p>
      </dgm:t>
    </dgm:pt>
    <dgm:pt modelId="{56A2E7F5-4353-4DC7-B1F8-05E9CE4B3D60}" type="pres">
      <dgm:prSet presAssocID="{42AD314E-F409-45A5-B832-48A74EDDE385}" presName="connTx" presStyleLbl="sibTrans2D1" presStyleIdx="0" presStyleCnt="3"/>
      <dgm:spPr/>
      <dgm:t>
        <a:bodyPr/>
        <a:lstStyle/>
        <a:p>
          <a:endParaRPr lang="en-GB"/>
        </a:p>
      </dgm:t>
    </dgm:pt>
    <dgm:pt modelId="{199CB0FB-A99B-42CB-B423-B74A2BBD560E}" type="pres">
      <dgm:prSet presAssocID="{5D244897-7559-4D49-B36D-69D0A21B95B6}" presName="composite" presStyleCnt="0"/>
      <dgm:spPr/>
    </dgm:pt>
    <dgm:pt modelId="{962B36AA-7E9C-4936-8B46-9B2C0F19AFCD}" type="pres">
      <dgm:prSet presAssocID="{5D244897-7559-4D49-B36D-69D0A21B95B6}" presName="parTx" presStyleLbl="node1" presStyleIdx="0" presStyleCnt="4">
        <dgm:presLayoutVars>
          <dgm:chMax val="0"/>
          <dgm:chPref val="0"/>
          <dgm:bulletEnabled val="1"/>
        </dgm:presLayoutVars>
      </dgm:prSet>
      <dgm:spPr/>
      <dgm:t>
        <a:bodyPr/>
        <a:lstStyle/>
        <a:p>
          <a:endParaRPr lang="en-GB"/>
        </a:p>
      </dgm:t>
    </dgm:pt>
    <dgm:pt modelId="{84AFAC2E-FB0C-4209-9303-A3975908F18A}" type="pres">
      <dgm:prSet presAssocID="{5D244897-7559-4D49-B36D-69D0A21B95B6}" presName="parSh" presStyleLbl="node1" presStyleIdx="1" presStyleCnt="4"/>
      <dgm:spPr/>
      <dgm:t>
        <a:bodyPr/>
        <a:lstStyle/>
        <a:p>
          <a:endParaRPr lang="en-GB"/>
        </a:p>
      </dgm:t>
    </dgm:pt>
    <dgm:pt modelId="{C2410B76-0044-481D-8D21-5730025DDFFD}" type="pres">
      <dgm:prSet presAssocID="{5D244897-7559-4D49-B36D-69D0A21B95B6}" presName="desTx" presStyleLbl="fgAcc1" presStyleIdx="1" presStyleCnt="4">
        <dgm:presLayoutVars>
          <dgm:bulletEnabled val="1"/>
        </dgm:presLayoutVars>
      </dgm:prSet>
      <dgm:spPr/>
      <dgm:t>
        <a:bodyPr/>
        <a:lstStyle/>
        <a:p>
          <a:endParaRPr lang="en-GB"/>
        </a:p>
      </dgm:t>
    </dgm:pt>
    <dgm:pt modelId="{51B1BA02-902B-43C3-A56F-0571CFFA8727}" type="pres">
      <dgm:prSet presAssocID="{7FA9278B-6E6E-4815-8BDA-486010F367F5}" presName="sibTrans" presStyleLbl="sibTrans2D1" presStyleIdx="1" presStyleCnt="3"/>
      <dgm:spPr/>
      <dgm:t>
        <a:bodyPr/>
        <a:lstStyle/>
        <a:p>
          <a:endParaRPr lang="en-GB"/>
        </a:p>
      </dgm:t>
    </dgm:pt>
    <dgm:pt modelId="{8A047F07-C798-4E00-A117-03F6AF9E1CBC}" type="pres">
      <dgm:prSet presAssocID="{7FA9278B-6E6E-4815-8BDA-486010F367F5}" presName="connTx" presStyleLbl="sibTrans2D1" presStyleIdx="1" presStyleCnt="3"/>
      <dgm:spPr/>
      <dgm:t>
        <a:bodyPr/>
        <a:lstStyle/>
        <a:p>
          <a:endParaRPr lang="en-GB"/>
        </a:p>
      </dgm:t>
    </dgm:pt>
    <dgm:pt modelId="{B399F20D-EDD1-4EB3-AF80-DD09DBEAFF73}" type="pres">
      <dgm:prSet presAssocID="{AB297E4A-9F8D-455F-85E1-E0F4A559C8A6}" presName="composite" presStyleCnt="0"/>
      <dgm:spPr/>
    </dgm:pt>
    <dgm:pt modelId="{6E15E2E4-624F-45C3-B7A1-2AB4CCE6CAFF}" type="pres">
      <dgm:prSet presAssocID="{AB297E4A-9F8D-455F-85E1-E0F4A559C8A6}" presName="parTx" presStyleLbl="node1" presStyleIdx="1" presStyleCnt="4">
        <dgm:presLayoutVars>
          <dgm:chMax val="0"/>
          <dgm:chPref val="0"/>
          <dgm:bulletEnabled val="1"/>
        </dgm:presLayoutVars>
      </dgm:prSet>
      <dgm:spPr/>
      <dgm:t>
        <a:bodyPr/>
        <a:lstStyle/>
        <a:p>
          <a:endParaRPr lang="en-GB"/>
        </a:p>
      </dgm:t>
    </dgm:pt>
    <dgm:pt modelId="{0C5AD9E0-E1DE-41FE-B38A-93CB6ADED421}" type="pres">
      <dgm:prSet presAssocID="{AB297E4A-9F8D-455F-85E1-E0F4A559C8A6}" presName="parSh" presStyleLbl="node1" presStyleIdx="2" presStyleCnt="4"/>
      <dgm:spPr/>
      <dgm:t>
        <a:bodyPr/>
        <a:lstStyle/>
        <a:p>
          <a:endParaRPr lang="en-GB"/>
        </a:p>
      </dgm:t>
    </dgm:pt>
    <dgm:pt modelId="{37DDA7A3-583E-4961-971E-4710DCD2CB4C}" type="pres">
      <dgm:prSet presAssocID="{AB297E4A-9F8D-455F-85E1-E0F4A559C8A6}" presName="desTx" presStyleLbl="fgAcc1" presStyleIdx="2" presStyleCnt="4">
        <dgm:presLayoutVars>
          <dgm:bulletEnabled val="1"/>
        </dgm:presLayoutVars>
      </dgm:prSet>
      <dgm:spPr/>
      <dgm:t>
        <a:bodyPr/>
        <a:lstStyle/>
        <a:p>
          <a:endParaRPr lang="en-GB"/>
        </a:p>
      </dgm:t>
    </dgm:pt>
    <dgm:pt modelId="{537E11F0-4AFD-4AEF-934D-DE82575FC04A}" type="pres">
      <dgm:prSet presAssocID="{4DDE93F5-C6CC-4D7A-AA5A-F6F501D0E293}" presName="sibTrans" presStyleLbl="sibTrans2D1" presStyleIdx="2" presStyleCnt="3"/>
      <dgm:spPr/>
      <dgm:t>
        <a:bodyPr/>
        <a:lstStyle/>
        <a:p>
          <a:endParaRPr lang="en-GB"/>
        </a:p>
      </dgm:t>
    </dgm:pt>
    <dgm:pt modelId="{78A9F9A0-E182-4CBE-A5EB-444C0959BBA0}" type="pres">
      <dgm:prSet presAssocID="{4DDE93F5-C6CC-4D7A-AA5A-F6F501D0E293}" presName="connTx" presStyleLbl="sibTrans2D1" presStyleIdx="2" presStyleCnt="3"/>
      <dgm:spPr/>
      <dgm:t>
        <a:bodyPr/>
        <a:lstStyle/>
        <a:p>
          <a:endParaRPr lang="en-GB"/>
        </a:p>
      </dgm:t>
    </dgm:pt>
    <dgm:pt modelId="{9FB72C63-0307-4701-A878-D51F7997F0EE}" type="pres">
      <dgm:prSet presAssocID="{4FAABF4B-5CE0-4E4F-BCB7-C8E1D232ABE7}" presName="composite" presStyleCnt="0"/>
      <dgm:spPr/>
    </dgm:pt>
    <dgm:pt modelId="{E5B68EB3-CF1E-4022-89B5-92B0730F4A3F}" type="pres">
      <dgm:prSet presAssocID="{4FAABF4B-5CE0-4E4F-BCB7-C8E1D232ABE7}" presName="parTx" presStyleLbl="node1" presStyleIdx="2" presStyleCnt="4">
        <dgm:presLayoutVars>
          <dgm:chMax val="0"/>
          <dgm:chPref val="0"/>
          <dgm:bulletEnabled val="1"/>
        </dgm:presLayoutVars>
      </dgm:prSet>
      <dgm:spPr/>
      <dgm:t>
        <a:bodyPr/>
        <a:lstStyle/>
        <a:p>
          <a:endParaRPr lang="en-GB"/>
        </a:p>
      </dgm:t>
    </dgm:pt>
    <dgm:pt modelId="{F0471DC6-0F17-4478-82A6-058CF8E9C952}" type="pres">
      <dgm:prSet presAssocID="{4FAABF4B-5CE0-4E4F-BCB7-C8E1D232ABE7}" presName="parSh" presStyleLbl="node1" presStyleIdx="3" presStyleCnt="4"/>
      <dgm:spPr/>
      <dgm:t>
        <a:bodyPr/>
        <a:lstStyle/>
        <a:p>
          <a:endParaRPr lang="en-GB"/>
        </a:p>
      </dgm:t>
    </dgm:pt>
    <dgm:pt modelId="{C4DDF0A8-9026-4D67-AD46-A82C464C369F}" type="pres">
      <dgm:prSet presAssocID="{4FAABF4B-5CE0-4E4F-BCB7-C8E1D232ABE7}" presName="desTx" presStyleLbl="fgAcc1" presStyleIdx="3" presStyleCnt="4">
        <dgm:presLayoutVars>
          <dgm:bulletEnabled val="1"/>
        </dgm:presLayoutVars>
      </dgm:prSet>
      <dgm:spPr/>
      <dgm:t>
        <a:bodyPr/>
        <a:lstStyle/>
        <a:p>
          <a:endParaRPr lang="en-GB"/>
        </a:p>
      </dgm:t>
    </dgm:pt>
  </dgm:ptLst>
  <dgm:cxnLst>
    <dgm:cxn modelId="{FA8F6F7A-8326-4B62-A4D0-CA990188B8BA}" srcId="{97B24626-19E5-44A9-BE9E-6ADA32286C94}" destId="{5F2D456D-0E24-4B7D-A7B3-07BDA460FFE9}" srcOrd="2" destOrd="0" parTransId="{CD22D972-CC04-48AA-AF0E-093A51768F9E}" sibTransId="{F9E03B14-4681-4538-891C-C4692341295E}"/>
    <dgm:cxn modelId="{1301635D-0BA0-49F9-9E7D-FB866048FA7B}" srcId="{4FAABF4B-5CE0-4E4F-BCB7-C8E1D232ABE7}" destId="{FEB1C572-FABB-4DAC-BE1E-5D5B4AC981D9}" srcOrd="3" destOrd="0" parTransId="{B9B1F878-72A9-4124-9A91-1E5C20312707}" sibTransId="{E548C5C3-EEFE-4426-8975-C1571766DA6F}"/>
    <dgm:cxn modelId="{9BAED64F-89D2-4BCD-AF92-6EF330876513}" srcId="{4FAABF4B-5CE0-4E4F-BCB7-C8E1D232ABE7}" destId="{9C5D2C9A-3C5A-462D-B99E-9B6476EA0E31}" srcOrd="1" destOrd="0" parTransId="{5985CA46-DE63-444D-9211-9B21B95CF2E2}" sibTransId="{892EC633-243A-4200-B9FF-9721A30AA08B}"/>
    <dgm:cxn modelId="{49C9B80D-ECD3-4793-BDF8-C09615D4C42C}" type="presOf" srcId="{9C5D2C9A-3C5A-462D-B99E-9B6476EA0E31}" destId="{C4DDF0A8-9026-4D67-AD46-A82C464C369F}" srcOrd="0" destOrd="1" presId="urn:microsoft.com/office/officeart/2005/8/layout/process3"/>
    <dgm:cxn modelId="{5C3A39B2-4F5A-4300-AEA6-FF94DB7D975B}" srcId="{12600EBC-79D2-45A1-A662-679781E4FB66}" destId="{4FAABF4B-5CE0-4E4F-BCB7-C8E1D232ABE7}" srcOrd="3" destOrd="0" parTransId="{82A6D829-3D3F-4F88-87A9-2E710FB6DCBC}" sibTransId="{95081E96-C06B-401E-9A54-47C51AD23FA9}"/>
    <dgm:cxn modelId="{CC45FBE2-DB36-4EDD-AE2A-A2D9C0174BCF}" type="presOf" srcId="{2D920A01-A6D3-4672-BAD6-D817CE375BDB}" destId="{C2410B76-0044-481D-8D21-5730025DDFFD}" srcOrd="0" destOrd="2" presId="urn:microsoft.com/office/officeart/2005/8/layout/process3"/>
    <dgm:cxn modelId="{1A87D6C4-7CC8-4EFD-BC79-6FD4D2B56DAB}" type="presOf" srcId="{4FAABF4B-5CE0-4E4F-BCB7-C8E1D232ABE7}" destId="{F0471DC6-0F17-4478-82A6-058CF8E9C952}" srcOrd="1" destOrd="0" presId="urn:microsoft.com/office/officeart/2005/8/layout/process3"/>
    <dgm:cxn modelId="{4DBB6994-EF31-4A19-BF56-E7AE6C521584}" type="presOf" srcId="{CF391597-938E-48FB-BD19-972DD2A7E019}" destId="{37DDA7A3-583E-4961-971E-4710DCD2CB4C}" srcOrd="0" destOrd="1" presId="urn:microsoft.com/office/officeart/2005/8/layout/process3"/>
    <dgm:cxn modelId="{516ED916-C111-42BE-B304-12C283A7CBE2}" type="presOf" srcId="{FEB1C572-FABB-4DAC-BE1E-5D5B4AC981D9}" destId="{C4DDF0A8-9026-4D67-AD46-A82C464C369F}" srcOrd="0" destOrd="3" presId="urn:microsoft.com/office/officeart/2005/8/layout/process3"/>
    <dgm:cxn modelId="{196C65BC-11E4-476F-863F-8A2C896D9A85}" type="presOf" srcId="{1C3DB3D2-86F0-4166-A8DA-21279B7309C8}" destId="{3BA4CEA3-9CA9-4127-8CB5-F19E04BC0795}" srcOrd="0" destOrd="1" presId="urn:microsoft.com/office/officeart/2005/8/layout/process3"/>
    <dgm:cxn modelId="{40D1E168-18FF-4D3F-86AC-C869D2EBED41}" type="presOf" srcId="{274F646D-8684-47D6-865B-412A8857FBED}" destId="{C2410B76-0044-481D-8D21-5730025DDFFD}" srcOrd="0" destOrd="1" presId="urn:microsoft.com/office/officeart/2005/8/layout/process3"/>
    <dgm:cxn modelId="{C549BE0D-5473-490B-8F82-909D1AA7E57A}" type="presOf" srcId="{42AD314E-F409-45A5-B832-48A74EDDE385}" destId="{56A2E7F5-4353-4DC7-B1F8-05E9CE4B3D60}" srcOrd="1" destOrd="0" presId="urn:microsoft.com/office/officeart/2005/8/layout/process3"/>
    <dgm:cxn modelId="{EE6CE4FE-DAFF-4779-8D10-8B8C847A4C96}" type="presOf" srcId="{7FA9278B-6E6E-4815-8BDA-486010F367F5}" destId="{51B1BA02-902B-43C3-A56F-0571CFFA8727}" srcOrd="0" destOrd="0" presId="urn:microsoft.com/office/officeart/2005/8/layout/process3"/>
    <dgm:cxn modelId="{42008424-94CD-422D-B104-1796BEBAF69C}" srcId="{97B24626-19E5-44A9-BE9E-6ADA32286C94}" destId="{569D5AA9-657F-41CA-8147-401C90276B3D}" srcOrd="0" destOrd="0" parTransId="{F92B9EEE-3F18-413C-9516-3FE6D412FDB8}" sibTransId="{0C5B5FA5-E15C-4BC1-A62F-E921D1E9D939}"/>
    <dgm:cxn modelId="{5198D2B8-A7DB-45FB-A757-76BA4E74E96F}" type="presOf" srcId="{5D244897-7559-4D49-B36D-69D0A21B95B6}" destId="{84AFAC2E-FB0C-4209-9303-A3975908F18A}" srcOrd="1" destOrd="0" presId="urn:microsoft.com/office/officeart/2005/8/layout/process3"/>
    <dgm:cxn modelId="{4848076A-1816-4368-B335-A0F3152C649D}" type="presOf" srcId="{42AD314E-F409-45A5-B832-48A74EDDE385}" destId="{AA7E597A-D0EE-4463-A822-586BB34C80A5}" srcOrd="0" destOrd="0" presId="urn:microsoft.com/office/officeart/2005/8/layout/process3"/>
    <dgm:cxn modelId="{DB4DAFE9-8A48-423E-9F8D-C68022ADA1C0}" type="presOf" srcId="{AB297E4A-9F8D-455F-85E1-E0F4A559C8A6}" destId="{6E15E2E4-624F-45C3-B7A1-2AB4CCE6CAFF}" srcOrd="0" destOrd="0" presId="urn:microsoft.com/office/officeart/2005/8/layout/process3"/>
    <dgm:cxn modelId="{C287D4CA-996C-42C2-85BF-39DCAFFC290B}" type="presOf" srcId="{97B24626-19E5-44A9-BE9E-6ADA32286C94}" destId="{33B447D8-5C56-47D2-89F4-FECB0E6C9E95}" srcOrd="1" destOrd="0" presId="urn:microsoft.com/office/officeart/2005/8/layout/process3"/>
    <dgm:cxn modelId="{4F0E624E-50C6-44A5-8F8E-DC06438F7740}" srcId="{5D244897-7559-4D49-B36D-69D0A21B95B6}" destId="{E7327BEA-A803-4B0C-AC25-EC3D0D2BA271}" srcOrd="0" destOrd="0" parTransId="{FD4EE64C-2105-4DF5-B999-E9DA8851DD72}" sibTransId="{E9A91D36-73DE-4CC3-B798-E27561495CAD}"/>
    <dgm:cxn modelId="{3D069BB2-1B05-450E-9B03-29421EC9B643}" type="presOf" srcId="{97B24626-19E5-44A9-BE9E-6ADA32286C94}" destId="{C061B2D2-5A07-49C0-9E67-D0515C58AD60}" srcOrd="0" destOrd="0" presId="urn:microsoft.com/office/officeart/2005/8/layout/process3"/>
    <dgm:cxn modelId="{B92D98CB-7206-4AA7-8F9B-10422C0F9B15}" type="presOf" srcId="{AB297E4A-9F8D-455F-85E1-E0F4A559C8A6}" destId="{0C5AD9E0-E1DE-41FE-B38A-93CB6ADED421}" srcOrd="1" destOrd="0" presId="urn:microsoft.com/office/officeart/2005/8/layout/process3"/>
    <dgm:cxn modelId="{FEAC5A7B-469A-43D2-9D24-6B002E8E2AC4}" srcId="{AB297E4A-9F8D-455F-85E1-E0F4A559C8A6}" destId="{DB5761EC-32AB-4937-A333-F68588826722}" srcOrd="0" destOrd="0" parTransId="{297472B4-F566-445B-BC87-F093121973E7}" sibTransId="{D7659B53-C414-46A8-9404-27AE16841E73}"/>
    <dgm:cxn modelId="{ABE49421-296E-4C74-93BB-F6E70CDBEA69}" srcId="{4FAABF4B-5CE0-4E4F-BCB7-C8E1D232ABE7}" destId="{80696EB9-DC5A-429B-9FF1-9C37C9069EE4}" srcOrd="2" destOrd="0" parTransId="{00014645-DB1F-4CE5-976F-9B54702E34AC}" sibTransId="{4E60B5B0-3E42-4B2C-841D-9663A4C6CD47}"/>
    <dgm:cxn modelId="{34528005-B842-4424-A4D7-BB99235A3BB3}" srcId="{97B24626-19E5-44A9-BE9E-6ADA32286C94}" destId="{1C3DB3D2-86F0-4166-A8DA-21279B7309C8}" srcOrd="1" destOrd="0" parTransId="{11C16CC0-A7E4-4B07-B73D-B85ECD51F947}" sibTransId="{2CD2E7A5-ED44-450B-ADE8-076C8F2CCFD1}"/>
    <dgm:cxn modelId="{97A7737B-9921-4562-BB06-9F6D58D106A1}" type="presOf" srcId="{12600EBC-79D2-45A1-A662-679781E4FB66}" destId="{2016AAB0-B055-49CC-800E-8A3893DD55CA}" srcOrd="0" destOrd="0" presId="urn:microsoft.com/office/officeart/2005/8/layout/process3"/>
    <dgm:cxn modelId="{9A9A095F-A74D-472B-9263-E306F3AA53F9}" type="presOf" srcId="{4DDE93F5-C6CC-4D7A-AA5A-F6F501D0E293}" destId="{78A9F9A0-E182-4CBE-A5EB-444C0959BBA0}" srcOrd="1" destOrd="0" presId="urn:microsoft.com/office/officeart/2005/8/layout/process3"/>
    <dgm:cxn modelId="{E9A66105-F7B5-4C09-81BB-5C02BE87942A}" type="presOf" srcId="{1420435F-B5A8-484D-9D05-8A3B50C6B303}" destId="{C4DDF0A8-9026-4D67-AD46-A82C464C369F}" srcOrd="0" destOrd="0" presId="urn:microsoft.com/office/officeart/2005/8/layout/process3"/>
    <dgm:cxn modelId="{26C3758C-D344-4FEF-8536-2120D630E0E0}" srcId="{4FAABF4B-5CE0-4E4F-BCB7-C8E1D232ABE7}" destId="{1420435F-B5A8-484D-9D05-8A3B50C6B303}" srcOrd="0" destOrd="0" parTransId="{80C3548B-AC7A-4B17-9AF9-7860D41E82FE}" sibTransId="{C9EB8533-9C51-47E3-B93F-A45CC9FA977B}"/>
    <dgm:cxn modelId="{0A3FE355-A2F0-459E-A973-8E550427E4AD}" srcId="{5D244897-7559-4D49-B36D-69D0A21B95B6}" destId="{274F646D-8684-47D6-865B-412A8857FBED}" srcOrd="1" destOrd="0" parTransId="{B2A9A1EE-C56E-480F-8853-0EAF2451D701}" sibTransId="{1C6C5ED0-D4A6-440A-BB4D-0207F203A04E}"/>
    <dgm:cxn modelId="{4A7B9063-A717-415D-9008-9AD8B0822746}" type="presOf" srcId="{569D5AA9-657F-41CA-8147-401C90276B3D}" destId="{3BA4CEA3-9CA9-4127-8CB5-F19E04BC0795}" srcOrd="0" destOrd="0" presId="urn:microsoft.com/office/officeart/2005/8/layout/process3"/>
    <dgm:cxn modelId="{7F0AFD20-B870-4902-BB1A-F7FB089DE5D1}" srcId="{AB297E4A-9F8D-455F-85E1-E0F4A559C8A6}" destId="{CF391597-938E-48FB-BD19-972DD2A7E019}" srcOrd="1" destOrd="0" parTransId="{9B03CEB0-A488-430D-845F-302F215FE846}" sibTransId="{9E73187C-62EF-4E06-82C5-BAAE9028090B}"/>
    <dgm:cxn modelId="{8FAC06D2-3075-459A-82C3-C466D58227EE}" type="presOf" srcId="{E7327BEA-A803-4B0C-AC25-EC3D0D2BA271}" destId="{C2410B76-0044-481D-8D21-5730025DDFFD}" srcOrd="0" destOrd="0" presId="urn:microsoft.com/office/officeart/2005/8/layout/process3"/>
    <dgm:cxn modelId="{F78A82DC-F0FC-4E0A-8E19-955A3C6920FA}" srcId="{5D244897-7559-4D49-B36D-69D0A21B95B6}" destId="{2D920A01-A6D3-4672-BAD6-D817CE375BDB}" srcOrd="2" destOrd="0" parTransId="{1EC6F9BD-75ED-4EFB-BE00-1E08F1784D8D}" sibTransId="{35806A47-BA09-41B3-BAF5-797C95E16EC7}"/>
    <dgm:cxn modelId="{BDF73514-DEDA-42FB-A485-9D188860D815}" type="presOf" srcId="{5D244897-7559-4D49-B36D-69D0A21B95B6}" destId="{962B36AA-7E9C-4936-8B46-9B2C0F19AFCD}" srcOrd="0" destOrd="0" presId="urn:microsoft.com/office/officeart/2005/8/layout/process3"/>
    <dgm:cxn modelId="{33C6FB04-7CF6-41A1-A838-59F0DEF32353}" type="presOf" srcId="{5F2D456D-0E24-4B7D-A7B3-07BDA460FFE9}" destId="{3BA4CEA3-9CA9-4127-8CB5-F19E04BC0795}" srcOrd="0" destOrd="2" presId="urn:microsoft.com/office/officeart/2005/8/layout/process3"/>
    <dgm:cxn modelId="{A36E4C9C-F181-414F-B51E-ED3B99236142}" type="presOf" srcId="{7FA9278B-6E6E-4815-8BDA-486010F367F5}" destId="{8A047F07-C798-4E00-A117-03F6AF9E1CBC}" srcOrd="1" destOrd="0" presId="urn:microsoft.com/office/officeart/2005/8/layout/process3"/>
    <dgm:cxn modelId="{3972F209-9EA5-48D7-AF12-BA15261BF1D8}" type="presOf" srcId="{DB5761EC-32AB-4937-A333-F68588826722}" destId="{37DDA7A3-583E-4961-971E-4710DCD2CB4C}" srcOrd="0" destOrd="0" presId="urn:microsoft.com/office/officeart/2005/8/layout/process3"/>
    <dgm:cxn modelId="{9E1AFEAE-EDCF-45E5-9AC0-65BCE047B0CC}" srcId="{12600EBC-79D2-45A1-A662-679781E4FB66}" destId="{97B24626-19E5-44A9-BE9E-6ADA32286C94}" srcOrd="0" destOrd="0" parTransId="{F3ADE17D-ECD5-4131-BB5F-B4A69DADDE23}" sibTransId="{42AD314E-F409-45A5-B832-48A74EDDE385}"/>
    <dgm:cxn modelId="{2154BB7A-044C-4609-9886-D182117297ED}" srcId="{12600EBC-79D2-45A1-A662-679781E4FB66}" destId="{AB297E4A-9F8D-455F-85E1-E0F4A559C8A6}" srcOrd="2" destOrd="0" parTransId="{550B557C-CA44-4D3C-AAE5-4915C60F620F}" sibTransId="{4DDE93F5-C6CC-4D7A-AA5A-F6F501D0E293}"/>
    <dgm:cxn modelId="{BFABD54A-EF93-4F79-9C1D-C14EE184EE5E}" srcId="{12600EBC-79D2-45A1-A662-679781E4FB66}" destId="{5D244897-7559-4D49-B36D-69D0A21B95B6}" srcOrd="1" destOrd="0" parTransId="{7BD26101-1249-4266-9273-86244AFFFEB8}" sibTransId="{7FA9278B-6E6E-4815-8BDA-486010F367F5}"/>
    <dgm:cxn modelId="{6A41614B-4B79-4891-8213-CEE56F71E3B7}" type="presOf" srcId="{4DDE93F5-C6CC-4D7A-AA5A-F6F501D0E293}" destId="{537E11F0-4AFD-4AEF-934D-DE82575FC04A}" srcOrd="0" destOrd="0" presId="urn:microsoft.com/office/officeart/2005/8/layout/process3"/>
    <dgm:cxn modelId="{5922C750-B2E3-41EA-B378-C431D1540378}" type="presOf" srcId="{4FAABF4B-5CE0-4E4F-BCB7-C8E1D232ABE7}" destId="{E5B68EB3-CF1E-4022-89B5-92B0730F4A3F}" srcOrd="0" destOrd="0" presId="urn:microsoft.com/office/officeart/2005/8/layout/process3"/>
    <dgm:cxn modelId="{AD313015-5125-4ADD-B857-9828D712806E}" type="presOf" srcId="{80696EB9-DC5A-429B-9FF1-9C37C9069EE4}" destId="{C4DDF0A8-9026-4D67-AD46-A82C464C369F}" srcOrd="0" destOrd="2" presId="urn:microsoft.com/office/officeart/2005/8/layout/process3"/>
    <dgm:cxn modelId="{7C1B769F-7889-4C16-8753-C7047DD67407}" type="presParOf" srcId="{2016AAB0-B055-49CC-800E-8A3893DD55CA}" destId="{22DE4990-C89C-46A5-9353-D9CBF0A6E91F}" srcOrd="0" destOrd="0" presId="urn:microsoft.com/office/officeart/2005/8/layout/process3"/>
    <dgm:cxn modelId="{6DF2D2C8-DBF1-4384-9E27-9E30F2A4DAA4}" type="presParOf" srcId="{22DE4990-C89C-46A5-9353-D9CBF0A6E91F}" destId="{C061B2D2-5A07-49C0-9E67-D0515C58AD60}" srcOrd="0" destOrd="0" presId="urn:microsoft.com/office/officeart/2005/8/layout/process3"/>
    <dgm:cxn modelId="{DCEAF175-8C0F-4793-836F-CB1F850F87CA}" type="presParOf" srcId="{22DE4990-C89C-46A5-9353-D9CBF0A6E91F}" destId="{33B447D8-5C56-47D2-89F4-FECB0E6C9E95}" srcOrd="1" destOrd="0" presId="urn:microsoft.com/office/officeart/2005/8/layout/process3"/>
    <dgm:cxn modelId="{815A515E-DDFB-42C9-A0B1-9828F6DF34CD}" type="presParOf" srcId="{22DE4990-C89C-46A5-9353-D9CBF0A6E91F}" destId="{3BA4CEA3-9CA9-4127-8CB5-F19E04BC0795}" srcOrd="2" destOrd="0" presId="urn:microsoft.com/office/officeart/2005/8/layout/process3"/>
    <dgm:cxn modelId="{527D7659-4FD0-41A3-BE70-9C7F1C754EC7}" type="presParOf" srcId="{2016AAB0-B055-49CC-800E-8A3893DD55CA}" destId="{AA7E597A-D0EE-4463-A822-586BB34C80A5}" srcOrd="1" destOrd="0" presId="urn:microsoft.com/office/officeart/2005/8/layout/process3"/>
    <dgm:cxn modelId="{DD13A3FA-C4D4-4FD3-B9BD-A47B759E5AB9}" type="presParOf" srcId="{AA7E597A-D0EE-4463-A822-586BB34C80A5}" destId="{56A2E7F5-4353-4DC7-B1F8-05E9CE4B3D60}" srcOrd="0" destOrd="0" presId="urn:microsoft.com/office/officeart/2005/8/layout/process3"/>
    <dgm:cxn modelId="{25E57E52-085C-4C52-9358-DBC813DE33D7}" type="presParOf" srcId="{2016AAB0-B055-49CC-800E-8A3893DD55CA}" destId="{199CB0FB-A99B-42CB-B423-B74A2BBD560E}" srcOrd="2" destOrd="0" presId="urn:microsoft.com/office/officeart/2005/8/layout/process3"/>
    <dgm:cxn modelId="{33B26AEA-02EC-4A67-B8F6-014BBBEA0003}" type="presParOf" srcId="{199CB0FB-A99B-42CB-B423-B74A2BBD560E}" destId="{962B36AA-7E9C-4936-8B46-9B2C0F19AFCD}" srcOrd="0" destOrd="0" presId="urn:microsoft.com/office/officeart/2005/8/layout/process3"/>
    <dgm:cxn modelId="{C31D21A2-B8DD-4AE3-B9DF-C9593912DB5F}" type="presParOf" srcId="{199CB0FB-A99B-42CB-B423-B74A2BBD560E}" destId="{84AFAC2E-FB0C-4209-9303-A3975908F18A}" srcOrd="1" destOrd="0" presId="urn:microsoft.com/office/officeart/2005/8/layout/process3"/>
    <dgm:cxn modelId="{4162B8F6-6650-482A-875E-24E1402E64B9}" type="presParOf" srcId="{199CB0FB-A99B-42CB-B423-B74A2BBD560E}" destId="{C2410B76-0044-481D-8D21-5730025DDFFD}" srcOrd="2" destOrd="0" presId="urn:microsoft.com/office/officeart/2005/8/layout/process3"/>
    <dgm:cxn modelId="{EB4003DA-A5B0-4FA4-AF51-A7A697948EF4}" type="presParOf" srcId="{2016AAB0-B055-49CC-800E-8A3893DD55CA}" destId="{51B1BA02-902B-43C3-A56F-0571CFFA8727}" srcOrd="3" destOrd="0" presId="urn:microsoft.com/office/officeart/2005/8/layout/process3"/>
    <dgm:cxn modelId="{921DDAB0-B967-45B1-B3B4-1192F3456B1D}" type="presParOf" srcId="{51B1BA02-902B-43C3-A56F-0571CFFA8727}" destId="{8A047F07-C798-4E00-A117-03F6AF9E1CBC}" srcOrd="0" destOrd="0" presId="urn:microsoft.com/office/officeart/2005/8/layout/process3"/>
    <dgm:cxn modelId="{CF0F21E2-C132-4D3D-9C35-3CE5FC5FAC01}" type="presParOf" srcId="{2016AAB0-B055-49CC-800E-8A3893DD55CA}" destId="{B399F20D-EDD1-4EB3-AF80-DD09DBEAFF73}" srcOrd="4" destOrd="0" presId="urn:microsoft.com/office/officeart/2005/8/layout/process3"/>
    <dgm:cxn modelId="{804340E0-441A-432F-8D5F-772EC74BB206}" type="presParOf" srcId="{B399F20D-EDD1-4EB3-AF80-DD09DBEAFF73}" destId="{6E15E2E4-624F-45C3-B7A1-2AB4CCE6CAFF}" srcOrd="0" destOrd="0" presId="urn:microsoft.com/office/officeart/2005/8/layout/process3"/>
    <dgm:cxn modelId="{9FFFD743-5433-4AC7-B9A3-9D1DB881948A}" type="presParOf" srcId="{B399F20D-EDD1-4EB3-AF80-DD09DBEAFF73}" destId="{0C5AD9E0-E1DE-41FE-B38A-93CB6ADED421}" srcOrd="1" destOrd="0" presId="urn:microsoft.com/office/officeart/2005/8/layout/process3"/>
    <dgm:cxn modelId="{4F6B1D78-9A07-4D50-95EB-2507615F409C}" type="presParOf" srcId="{B399F20D-EDD1-4EB3-AF80-DD09DBEAFF73}" destId="{37DDA7A3-583E-4961-971E-4710DCD2CB4C}" srcOrd="2" destOrd="0" presId="urn:microsoft.com/office/officeart/2005/8/layout/process3"/>
    <dgm:cxn modelId="{51ED1201-00FB-4840-94C1-69E86E6D8331}" type="presParOf" srcId="{2016AAB0-B055-49CC-800E-8A3893DD55CA}" destId="{537E11F0-4AFD-4AEF-934D-DE82575FC04A}" srcOrd="5" destOrd="0" presId="urn:microsoft.com/office/officeart/2005/8/layout/process3"/>
    <dgm:cxn modelId="{11EDB5E2-FE4C-4205-8424-86F4B04F85C2}" type="presParOf" srcId="{537E11F0-4AFD-4AEF-934D-DE82575FC04A}" destId="{78A9F9A0-E182-4CBE-A5EB-444C0959BBA0}" srcOrd="0" destOrd="0" presId="urn:microsoft.com/office/officeart/2005/8/layout/process3"/>
    <dgm:cxn modelId="{7CFCABAE-32A7-4A96-83A2-9A410A329ED6}" type="presParOf" srcId="{2016AAB0-B055-49CC-800E-8A3893DD55CA}" destId="{9FB72C63-0307-4701-A878-D51F7997F0EE}" srcOrd="6" destOrd="0" presId="urn:microsoft.com/office/officeart/2005/8/layout/process3"/>
    <dgm:cxn modelId="{C9CB38C6-1A21-4E44-8966-E71D61F0B308}" type="presParOf" srcId="{9FB72C63-0307-4701-A878-D51F7997F0EE}" destId="{E5B68EB3-CF1E-4022-89B5-92B0730F4A3F}" srcOrd="0" destOrd="0" presId="urn:microsoft.com/office/officeart/2005/8/layout/process3"/>
    <dgm:cxn modelId="{D5C6A176-DD88-4997-BE51-2F442ADDDD71}" type="presParOf" srcId="{9FB72C63-0307-4701-A878-D51F7997F0EE}" destId="{F0471DC6-0F17-4478-82A6-058CF8E9C952}" srcOrd="1" destOrd="0" presId="urn:microsoft.com/office/officeart/2005/8/layout/process3"/>
    <dgm:cxn modelId="{D56EBC99-F8B4-4E34-B755-C7ED9AC127ED}" type="presParOf" srcId="{9FB72C63-0307-4701-A878-D51F7997F0EE}" destId="{C4DDF0A8-9026-4D67-AD46-A82C464C369F}"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5F8C603-78F4-4C49-BF43-D2D8320E0819}" type="doc">
      <dgm:prSet loTypeId="urn:microsoft.com/office/officeart/2005/8/layout/hProcess10" loCatId="process" qsTypeId="urn:microsoft.com/office/officeart/2005/8/quickstyle/simple5" qsCatId="simple" csTypeId="urn:microsoft.com/office/officeart/2005/8/colors/accent1_2" csCatId="accent1" phldr="1"/>
      <dgm:spPr/>
      <dgm:t>
        <a:bodyPr/>
        <a:lstStyle/>
        <a:p>
          <a:endParaRPr lang="en-GB"/>
        </a:p>
      </dgm:t>
    </dgm:pt>
    <dgm:pt modelId="{8FB82873-B36C-4031-AFD7-DDA79AF535C0}">
      <dgm:prSet phldrT="[Text]"/>
      <dgm:spPr/>
      <dgm:t>
        <a:bodyPr/>
        <a:lstStyle/>
        <a:p>
          <a:r>
            <a:rPr lang="en-GB" dirty="0" smtClean="0"/>
            <a:t>Some Users</a:t>
          </a:r>
          <a:endParaRPr lang="en-GB" dirty="0"/>
        </a:p>
      </dgm:t>
    </dgm:pt>
    <dgm:pt modelId="{7CDEDADA-336B-4A7C-950A-4901AFDF4753}" type="parTrans" cxnId="{AA9230AE-19A0-47D2-B62F-4B5F19C4BFEB}">
      <dgm:prSet/>
      <dgm:spPr/>
      <dgm:t>
        <a:bodyPr/>
        <a:lstStyle/>
        <a:p>
          <a:endParaRPr lang="en-GB"/>
        </a:p>
      </dgm:t>
    </dgm:pt>
    <dgm:pt modelId="{41CA9D2E-9CE0-409B-8D13-054FB2E3ED2D}" type="sibTrans" cxnId="{AA9230AE-19A0-47D2-B62F-4B5F19C4BFEB}">
      <dgm:prSet/>
      <dgm:spPr/>
      <dgm:t>
        <a:bodyPr/>
        <a:lstStyle/>
        <a:p>
          <a:endParaRPr lang="en-GB"/>
        </a:p>
      </dgm:t>
    </dgm:pt>
    <dgm:pt modelId="{BF1088E6-8938-43A7-9F5D-289CE16915A3}">
      <dgm:prSet phldrT="[Text]"/>
      <dgm:spPr/>
      <dgm:t>
        <a:bodyPr/>
        <a:lstStyle/>
        <a:p>
          <a:r>
            <a:rPr lang="en-GB" dirty="0" smtClean="0"/>
            <a:t>Most Users</a:t>
          </a:r>
          <a:endParaRPr lang="en-GB" dirty="0"/>
        </a:p>
      </dgm:t>
    </dgm:pt>
    <dgm:pt modelId="{4407A4E5-4DA7-4953-A01F-B9DC2AF14958}" type="parTrans" cxnId="{72EB8652-D609-4148-877A-862D894D359B}">
      <dgm:prSet/>
      <dgm:spPr/>
      <dgm:t>
        <a:bodyPr/>
        <a:lstStyle/>
        <a:p>
          <a:endParaRPr lang="en-GB"/>
        </a:p>
      </dgm:t>
    </dgm:pt>
    <dgm:pt modelId="{C5FAE8AA-B2C0-4437-8B8B-CDAC774187CD}" type="sibTrans" cxnId="{72EB8652-D609-4148-877A-862D894D359B}">
      <dgm:prSet/>
      <dgm:spPr/>
      <dgm:t>
        <a:bodyPr/>
        <a:lstStyle/>
        <a:p>
          <a:endParaRPr lang="en-GB"/>
        </a:p>
      </dgm:t>
    </dgm:pt>
    <dgm:pt modelId="{DE85D81D-F684-49EA-95FE-325006AF5D43}">
      <dgm:prSet phldrT="[Text]"/>
      <dgm:spPr/>
      <dgm:t>
        <a:bodyPr/>
        <a:lstStyle/>
        <a:p>
          <a:r>
            <a:rPr lang="en-GB" dirty="0" smtClean="0"/>
            <a:t>Flexible user interface</a:t>
          </a:r>
          <a:endParaRPr lang="en-GB" dirty="0"/>
        </a:p>
      </dgm:t>
    </dgm:pt>
    <dgm:pt modelId="{C07AC4F5-20FE-4ED3-8AEE-F1FA8B21DF91}" type="parTrans" cxnId="{CDD14088-674E-4AD0-A320-BC376D9CAA45}">
      <dgm:prSet/>
      <dgm:spPr/>
      <dgm:t>
        <a:bodyPr/>
        <a:lstStyle/>
        <a:p>
          <a:endParaRPr lang="en-GB"/>
        </a:p>
      </dgm:t>
    </dgm:pt>
    <dgm:pt modelId="{3DEA73D5-8A31-415E-959A-6B630ECF8137}" type="sibTrans" cxnId="{CDD14088-674E-4AD0-A320-BC376D9CAA45}">
      <dgm:prSet/>
      <dgm:spPr/>
      <dgm:t>
        <a:bodyPr/>
        <a:lstStyle/>
        <a:p>
          <a:endParaRPr lang="en-GB"/>
        </a:p>
      </dgm:t>
    </dgm:pt>
    <dgm:pt modelId="{C0689DA5-FD30-4875-A785-18A0969D55FD}">
      <dgm:prSet phldrT="[Text]"/>
      <dgm:spPr/>
      <dgm:t>
        <a:bodyPr/>
        <a:lstStyle/>
        <a:p>
          <a:r>
            <a:rPr lang="en-GB" dirty="0" smtClean="0"/>
            <a:t>Python Scripting</a:t>
          </a:r>
          <a:endParaRPr lang="en-GB" dirty="0"/>
        </a:p>
      </dgm:t>
    </dgm:pt>
    <dgm:pt modelId="{BB6ACD52-DD0A-42F7-B8CD-167294CD205B}" type="parTrans" cxnId="{FC3124D0-4686-4EEF-81B5-5263199A69DB}">
      <dgm:prSet/>
      <dgm:spPr/>
      <dgm:t>
        <a:bodyPr/>
        <a:lstStyle/>
        <a:p>
          <a:endParaRPr lang="en-GB"/>
        </a:p>
      </dgm:t>
    </dgm:pt>
    <dgm:pt modelId="{144EE7B8-712A-4011-AEFF-C3AF6A27CD1F}" type="sibTrans" cxnId="{FC3124D0-4686-4EEF-81B5-5263199A69DB}">
      <dgm:prSet/>
      <dgm:spPr/>
      <dgm:t>
        <a:bodyPr/>
        <a:lstStyle/>
        <a:p>
          <a:endParaRPr lang="en-GB"/>
        </a:p>
      </dgm:t>
    </dgm:pt>
    <dgm:pt modelId="{CD2F0051-CDA2-48EC-BE72-698A29821C27}">
      <dgm:prSet phldrT="[Text]"/>
      <dgm:spPr/>
      <dgm:t>
        <a:bodyPr/>
        <a:lstStyle/>
        <a:p>
          <a:r>
            <a:rPr lang="en-GB" dirty="0" smtClean="0"/>
            <a:t>Technique specific interfaces</a:t>
          </a:r>
          <a:endParaRPr lang="en-GB" dirty="0"/>
        </a:p>
      </dgm:t>
    </dgm:pt>
    <dgm:pt modelId="{D28FCBE2-0227-4E09-9739-2AD9A216D63E}" type="parTrans" cxnId="{71D26856-2F7D-4A3E-9BBB-759B92055B92}">
      <dgm:prSet/>
      <dgm:spPr/>
      <dgm:t>
        <a:bodyPr/>
        <a:lstStyle/>
        <a:p>
          <a:endParaRPr lang="en-GB"/>
        </a:p>
      </dgm:t>
    </dgm:pt>
    <dgm:pt modelId="{6974E84D-1E3B-4102-B1A9-855F20D1C8CE}" type="sibTrans" cxnId="{71D26856-2F7D-4A3E-9BBB-759B92055B92}">
      <dgm:prSet/>
      <dgm:spPr/>
      <dgm:t>
        <a:bodyPr/>
        <a:lstStyle/>
        <a:p>
          <a:endParaRPr lang="en-GB"/>
        </a:p>
      </dgm:t>
    </dgm:pt>
    <dgm:pt modelId="{60078DBE-C823-481A-BF79-E057D5EF1B1E}">
      <dgm:prSet phldrT="[Text]"/>
      <dgm:spPr/>
      <dgm:t>
        <a:bodyPr/>
        <a:lstStyle/>
        <a:p>
          <a:r>
            <a:rPr lang="en-GB" dirty="0" smtClean="0"/>
            <a:t>Point and click interface</a:t>
          </a:r>
          <a:endParaRPr lang="en-GB" dirty="0"/>
        </a:p>
      </dgm:t>
    </dgm:pt>
    <dgm:pt modelId="{830C3732-448D-4D3F-AD9F-E2073AE3AC1A}" type="parTrans" cxnId="{2DD8552B-7529-48DC-B72F-819005AB4168}">
      <dgm:prSet/>
      <dgm:spPr/>
      <dgm:t>
        <a:bodyPr/>
        <a:lstStyle/>
        <a:p>
          <a:endParaRPr lang="en-GB"/>
        </a:p>
      </dgm:t>
    </dgm:pt>
    <dgm:pt modelId="{936FA930-D3B5-4C4A-B021-3A7DE5F00428}" type="sibTrans" cxnId="{2DD8552B-7529-48DC-B72F-819005AB4168}">
      <dgm:prSet/>
      <dgm:spPr/>
      <dgm:t>
        <a:bodyPr/>
        <a:lstStyle/>
        <a:p>
          <a:endParaRPr lang="en-GB"/>
        </a:p>
      </dgm:t>
    </dgm:pt>
    <dgm:pt modelId="{3C24561B-2093-465B-8000-7796F17FA9B2}">
      <dgm:prSet phldrT="[Text]"/>
      <dgm:spPr/>
      <dgm:t>
        <a:bodyPr/>
        <a:lstStyle/>
        <a:p>
          <a:r>
            <a:rPr lang="en-GB" dirty="0" smtClean="0"/>
            <a:t>Training &amp; Examples</a:t>
          </a:r>
          <a:endParaRPr lang="en-GB" dirty="0"/>
        </a:p>
      </dgm:t>
    </dgm:pt>
    <dgm:pt modelId="{028BF80E-CDF6-400D-A69C-7455E51C339E}" type="parTrans" cxnId="{DE09F45C-1B70-41B4-8EDC-A9112DCB5252}">
      <dgm:prSet/>
      <dgm:spPr/>
      <dgm:t>
        <a:bodyPr/>
        <a:lstStyle/>
        <a:p>
          <a:endParaRPr lang="en-GB"/>
        </a:p>
      </dgm:t>
    </dgm:pt>
    <dgm:pt modelId="{9A9D518A-15A6-4563-8CE9-7FCBC68614C1}" type="sibTrans" cxnId="{DE09F45C-1B70-41B4-8EDC-A9112DCB5252}">
      <dgm:prSet/>
      <dgm:spPr/>
      <dgm:t>
        <a:bodyPr/>
        <a:lstStyle/>
        <a:p>
          <a:endParaRPr lang="en-GB"/>
        </a:p>
      </dgm:t>
    </dgm:pt>
    <dgm:pt modelId="{8883077C-EE13-4E50-87FD-77CE83CD108F}">
      <dgm:prSet phldrT="[Text]"/>
      <dgm:spPr/>
      <dgm:t>
        <a:bodyPr/>
        <a:lstStyle/>
        <a:p>
          <a:r>
            <a:rPr lang="en-GB" smtClean="0"/>
            <a:t>Super Users</a:t>
          </a:r>
          <a:endParaRPr lang="en-GB" dirty="0"/>
        </a:p>
      </dgm:t>
    </dgm:pt>
    <dgm:pt modelId="{842C99E3-9E77-4FFA-85B8-3D8093C3F97D}" type="parTrans" cxnId="{32741A71-2DD2-4D1A-8291-2FE53824719D}">
      <dgm:prSet/>
      <dgm:spPr/>
      <dgm:t>
        <a:bodyPr/>
        <a:lstStyle/>
        <a:p>
          <a:endParaRPr lang="en-GB"/>
        </a:p>
      </dgm:t>
    </dgm:pt>
    <dgm:pt modelId="{6A00DA08-C6D1-4C95-A992-0A2FB4BD7E4A}" type="sibTrans" cxnId="{32741A71-2DD2-4D1A-8291-2FE53824719D}">
      <dgm:prSet/>
      <dgm:spPr/>
      <dgm:t>
        <a:bodyPr/>
        <a:lstStyle/>
        <a:p>
          <a:endParaRPr lang="en-GB"/>
        </a:p>
      </dgm:t>
    </dgm:pt>
    <dgm:pt modelId="{519DAF60-E45C-4F85-86B4-378FBEC47A87}">
      <dgm:prSet phldrT="[Text]"/>
      <dgm:spPr/>
      <dgm:t>
        <a:bodyPr/>
        <a:lstStyle/>
        <a:p>
          <a:r>
            <a:rPr lang="en-GB" dirty="0" smtClean="0"/>
            <a:t>Plug ins</a:t>
          </a:r>
          <a:endParaRPr lang="en-GB" dirty="0"/>
        </a:p>
      </dgm:t>
    </dgm:pt>
    <dgm:pt modelId="{20603603-FF71-406A-BDE3-245137EB1C35}" type="parTrans" cxnId="{C69AE373-C530-418F-9EA9-121CE6FE8A30}">
      <dgm:prSet/>
      <dgm:spPr/>
      <dgm:t>
        <a:bodyPr/>
        <a:lstStyle/>
        <a:p>
          <a:endParaRPr lang="en-GB"/>
        </a:p>
      </dgm:t>
    </dgm:pt>
    <dgm:pt modelId="{9D309F06-86D5-4CA3-B864-D776410864A8}" type="sibTrans" cxnId="{C69AE373-C530-418F-9EA9-121CE6FE8A30}">
      <dgm:prSet/>
      <dgm:spPr/>
      <dgm:t>
        <a:bodyPr/>
        <a:lstStyle/>
        <a:p>
          <a:endParaRPr lang="en-GB"/>
        </a:p>
      </dgm:t>
    </dgm:pt>
    <dgm:pt modelId="{C0049F0A-B483-4317-86DB-707809879E6B}">
      <dgm:prSet phldrT="[Text]"/>
      <dgm:spPr/>
      <dgm:t>
        <a:bodyPr/>
        <a:lstStyle/>
        <a:p>
          <a:r>
            <a:rPr lang="en-GB" dirty="0" smtClean="0"/>
            <a:t>Python Algorithms</a:t>
          </a:r>
          <a:endParaRPr lang="en-GB" dirty="0"/>
        </a:p>
      </dgm:t>
    </dgm:pt>
    <dgm:pt modelId="{8C92184D-AA74-4D90-80AF-C379342E7FCA}" type="parTrans" cxnId="{9413C48E-12C0-46DA-8754-87172BCFFCC6}">
      <dgm:prSet/>
      <dgm:spPr/>
      <dgm:t>
        <a:bodyPr/>
        <a:lstStyle/>
        <a:p>
          <a:endParaRPr lang="en-GB"/>
        </a:p>
      </dgm:t>
    </dgm:pt>
    <dgm:pt modelId="{948CA7A2-8CD7-445B-95C3-D28C12360032}" type="sibTrans" cxnId="{9413C48E-12C0-46DA-8754-87172BCFFCC6}">
      <dgm:prSet/>
      <dgm:spPr/>
      <dgm:t>
        <a:bodyPr/>
        <a:lstStyle/>
        <a:p>
          <a:endParaRPr lang="en-GB"/>
        </a:p>
      </dgm:t>
    </dgm:pt>
    <dgm:pt modelId="{43F19C49-EDE1-4ACB-92EE-9975076E7A1D}">
      <dgm:prSet phldrT="[Text]"/>
      <dgm:spPr/>
      <dgm:t>
        <a:bodyPr/>
        <a:lstStyle/>
        <a:p>
          <a:r>
            <a:rPr lang="en-GB" dirty="0" smtClean="0"/>
            <a:t>Custom User Interfaces</a:t>
          </a:r>
          <a:endParaRPr lang="en-GB" dirty="0"/>
        </a:p>
      </dgm:t>
    </dgm:pt>
    <dgm:pt modelId="{24E4A969-3EB5-4387-86CA-93CB16B573FE}" type="parTrans" cxnId="{F2DB1EE8-6B66-44FE-AB80-C3AA96FC20D7}">
      <dgm:prSet/>
      <dgm:spPr/>
      <dgm:t>
        <a:bodyPr/>
        <a:lstStyle/>
        <a:p>
          <a:endParaRPr lang="en-GB"/>
        </a:p>
      </dgm:t>
    </dgm:pt>
    <dgm:pt modelId="{B49C87B6-5E2D-48A0-A087-11FE033C3D9C}" type="sibTrans" cxnId="{F2DB1EE8-6B66-44FE-AB80-C3AA96FC20D7}">
      <dgm:prSet/>
      <dgm:spPr/>
      <dgm:t>
        <a:bodyPr/>
        <a:lstStyle/>
        <a:p>
          <a:endParaRPr lang="en-GB"/>
        </a:p>
      </dgm:t>
    </dgm:pt>
    <dgm:pt modelId="{F6EFDC8B-1EF9-4EEA-9E4E-3FEA63D01FDD}">
      <dgm:prSet phldrT="[Text]"/>
      <dgm:spPr/>
      <dgm:t>
        <a:bodyPr/>
        <a:lstStyle/>
        <a:p>
          <a:r>
            <a:rPr lang="en-GB" dirty="0" smtClean="0"/>
            <a:t>Detailed help</a:t>
          </a:r>
          <a:endParaRPr lang="en-GB" dirty="0"/>
        </a:p>
      </dgm:t>
    </dgm:pt>
    <dgm:pt modelId="{F534300B-85B9-4A83-B1D9-82DEDAFDFC7E}" type="parTrans" cxnId="{7AA8D8AA-BF68-438A-9F21-248CD667A15E}">
      <dgm:prSet/>
      <dgm:spPr/>
      <dgm:t>
        <a:bodyPr/>
        <a:lstStyle/>
        <a:p>
          <a:endParaRPr lang="en-GB"/>
        </a:p>
      </dgm:t>
    </dgm:pt>
    <dgm:pt modelId="{823267A3-1A62-436C-8DB2-381DA49E38AF}" type="sibTrans" cxnId="{7AA8D8AA-BF68-438A-9F21-248CD667A15E}">
      <dgm:prSet/>
      <dgm:spPr/>
      <dgm:t>
        <a:bodyPr/>
        <a:lstStyle/>
        <a:p>
          <a:endParaRPr lang="en-GB"/>
        </a:p>
      </dgm:t>
    </dgm:pt>
    <dgm:pt modelId="{51D44508-752A-449B-A26E-9EC4FAC2F795}">
      <dgm:prSet phldrT="[Text]"/>
      <dgm:spPr/>
      <dgm:t>
        <a:bodyPr/>
        <a:lstStyle/>
        <a:p>
          <a:r>
            <a:rPr lang="en-GB" dirty="0" smtClean="0"/>
            <a:t>Data History</a:t>
          </a:r>
          <a:endParaRPr lang="en-GB" dirty="0"/>
        </a:p>
      </dgm:t>
    </dgm:pt>
    <dgm:pt modelId="{1EA7C3D7-D928-4EA5-A20D-282ABA1634AF}" type="parTrans" cxnId="{54F860EB-5500-4ECD-8DD3-FBB9E18A73E2}">
      <dgm:prSet/>
      <dgm:spPr/>
      <dgm:t>
        <a:bodyPr/>
        <a:lstStyle/>
        <a:p>
          <a:endParaRPr lang="en-GB"/>
        </a:p>
      </dgm:t>
    </dgm:pt>
    <dgm:pt modelId="{278D91B3-BBD9-42D1-A3FE-AC10E5A1825A}" type="sibTrans" cxnId="{54F860EB-5500-4ECD-8DD3-FBB9E18A73E2}">
      <dgm:prSet/>
      <dgm:spPr/>
      <dgm:t>
        <a:bodyPr/>
        <a:lstStyle/>
        <a:p>
          <a:endParaRPr lang="en-GB"/>
        </a:p>
      </dgm:t>
    </dgm:pt>
    <dgm:pt modelId="{C43C16DF-800D-47F5-BCB7-CFA063C7F37C}">
      <dgm:prSet phldrT="[Text]"/>
      <dgm:spPr/>
      <dgm:t>
        <a:bodyPr/>
        <a:lstStyle/>
        <a:p>
          <a:r>
            <a:rPr lang="en-GB" dirty="0" smtClean="0"/>
            <a:t>Powerful visualisations</a:t>
          </a:r>
          <a:endParaRPr lang="en-GB" dirty="0"/>
        </a:p>
      </dgm:t>
    </dgm:pt>
    <dgm:pt modelId="{354FEFEB-0514-4576-85CF-0E755C6D11FB}" type="parTrans" cxnId="{5C72D706-A46C-4F04-8B22-88D8895C2535}">
      <dgm:prSet/>
      <dgm:spPr/>
      <dgm:t>
        <a:bodyPr/>
        <a:lstStyle/>
        <a:p>
          <a:endParaRPr lang="en-GB"/>
        </a:p>
      </dgm:t>
    </dgm:pt>
    <dgm:pt modelId="{CB536726-46C4-4EA4-A112-5AE32E442752}" type="sibTrans" cxnId="{5C72D706-A46C-4F04-8B22-88D8895C2535}">
      <dgm:prSet/>
      <dgm:spPr/>
      <dgm:t>
        <a:bodyPr/>
        <a:lstStyle/>
        <a:p>
          <a:endParaRPr lang="en-GB"/>
        </a:p>
      </dgm:t>
    </dgm:pt>
    <dgm:pt modelId="{286991C0-83B7-481B-AE3E-CBF5B3C7199A}">
      <dgm:prSet phldrT="[Text]"/>
      <dgm:spPr/>
      <dgm:t>
        <a:bodyPr/>
        <a:lstStyle/>
        <a:p>
          <a:r>
            <a:rPr lang="en-GB" dirty="0" smtClean="0"/>
            <a:t>Simple Graphing</a:t>
          </a:r>
          <a:endParaRPr lang="en-GB" dirty="0"/>
        </a:p>
      </dgm:t>
    </dgm:pt>
    <dgm:pt modelId="{5DC38797-AA3C-4C3C-9CCB-622357209F7C}" type="parTrans" cxnId="{FB7FB734-BBB6-40EA-A919-DE6DADA2E316}">
      <dgm:prSet/>
      <dgm:spPr/>
      <dgm:t>
        <a:bodyPr/>
        <a:lstStyle/>
        <a:p>
          <a:endParaRPr lang="en-GB"/>
        </a:p>
      </dgm:t>
    </dgm:pt>
    <dgm:pt modelId="{D604BF16-5E1A-4463-997F-1528F10600BC}" type="sibTrans" cxnId="{FB7FB734-BBB6-40EA-A919-DE6DADA2E316}">
      <dgm:prSet/>
      <dgm:spPr/>
      <dgm:t>
        <a:bodyPr/>
        <a:lstStyle/>
        <a:p>
          <a:endParaRPr lang="en-GB"/>
        </a:p>
      </dgm:t>
    </dgm:pt>
    <dgm:pt modelId="{53AB860A-CF57-4D49-A334-1C190530F1F3}" type="pres">
      <dgm:prSet presAssocID="{25F8C603-78F4-4C49-BF43-D2D8320E0819}" presName="Name0" presStyleCnt="0">
        <dgm:presLayoutVars>
          <dgm:dir/>
          <dgm:resizeHandles val="exact"/>
        </dgm:presLayoutVars>
      </dgm:prSet>
      <dgm:spPr/>
      <dgm:t>
        <a:bodyPr/>
        <a:lstStyle/>
        <a:p>
          <a:endParaRPr lang="en-GB"/>
        </a:p>
      </dgm:t>
    </dgm:pt>
    <dgm:pt modelId="{B7CF5884-A5E5-4328-9E1C-DE5EF84126B4}" type="pres">
      <dgm:prSet presAssocID="{8FB82873-B36C-4031-AFD7-DDA79AF535C0}" presName="composite" presStyleCnt="0"/>
      <dgm:spPr/>
    </dgm:pt>
    <dgm:pt modelId="{F9962A98-4C1C-418D-81AF-62D1A5E1293C}" type="pres">
      <dgm:prSet presAssocID="{8FB82873-B36C-4031-AFD7-DDA79AF535C0}" presName="imagSh" presStyleLbl="bgImgPlace1" presStyleIdx="0" presStyleCnt="3"/>
      <dgm:spPr>
        <a:blipFill rotWithShape="1">
          <a:blip xmlns:r="http://schemas.openxmlformats.org/officeDocument/2006/relationships" r:embed="rId1"/>
          <a:stretch>
            <a:fillRect/>
          </a:stretch>
        </a:blipFill>
      </dgm:spPr>
    </dgm:pt>
    <dgm:pt modelId="{AB590719-67F9-4D57-9841-B51F52B9910C}" type="pres">
      <dgm:prSet presAssocID="{8FB82873-B36C-4031-AFD7-DDA79AF535C0}" presName="txNode" presStyleLbl="node1" presStyleIdx="0" presStyleCnt="3" custLinFactNeighborY="26432">
        <dgm:presLayoutVars>
          <dgm:bulletEnabled val="1"/>
        </dgm:presLayoutVars>
      </dgm:prSet>
      <dgm:spPr/>
      <dgm:t>
        <a:bodyPr/>
        <a:lstStyle/>
        <a:p>
          <a:endParaRPr lang="en-GB"/>
        </a:p>
      </dgm:t>
    </dgm:pt>
    <dgm:pt modelId="{6077AA9F-2930-424F-B5D3-D15DE14AE5D7}" type="pres">
      <dgm:prSet presAssocID="{41CA9D2E-9CE0-409B-8D13-054FB2E3ED2D}" presName="sibTrans" presStyleLbl="sibTrans2D1" presStyleIdx="0" presStyleCnt="2"/>
      <dgm:spPr/>
      <dgm:t>
        <a:bodyPr/>
        <a:lstStyle/>
        <a:p>
          <a:endParaRPr lang="en-GB"/>
        </a:p>
      </dgm:t>
    </dgm:pt>
    <dgm:pt modelId="{C3B842ED-61BC-436A-A9F8-DDC6024DDAEF}" type="pres">
      <dgm:prSet presAssocID="{41CA9D2E-9CE0-409B-8D13-054FB2E3ED2D}" presName="connTx" presStyleLbl="sibTrans2D1" presStyleIdx="0" presStyleCnt="2"/>
      <dgm:spPr/>
      <dgm:t>
        <a:bodyPr/>
        <a:lstStyle/>
        <a:p>
          <a:endParaRPr lang="en-GB"/>
        </a:p>
      </dgm:t>
    </dgm:pt>
    <dgm:pt modelId="{BE59B567-DB4F-4338-B82C-BC8DAE6D6DE4}" type="pres">
      <dgm:prSet presAssocID="{BF1088E6-8938-43A7-9F5D-289CE16915A3}" presName="composite" presStyleCnt="0"/>
      <dgm:spPr/>
    </dgm:pt>
    <dgm:pt modelId="{D3F8DCAD-94D8-422E-9FFA-7CB4A197D52F}" type="pres">
      <dgm:prSet presAssocID="{BF1088E6-8938-43A7-9F5D-289CE16915A3}" presName="imagSh" presStyleLbl="bgImgPlace1" presStyleIdx="1" presStyleCnt="3"/>
      <dgm:spPr>
        <a:blipFill rotWithShape="1">
          <a:blip xmlns:r="http://schemas.openxmlformats.org/officeDocument/2006/relationships" r:embed="rId2"/>
          <a:stretch>
            <a:fillRect/>
          </a:stretch>
        </a:blipFill>
      </dgm:spPr>
    </dgm:pt>
    <dgm:pt modelId="{D1896988-0AAA-4A92-BE40-74C580FFB09F}" type="pres">
      <dgm:prSet presAssocID="{BF1088E6-8938-43A7-9F5D-289CE16915A3}" presName="txNode" presStyleLbl="node1" presStyleIdx="1" presStyleCnt="3" custLinFactNeighborY="26432">
        <dgm:presLayoutVars>
          <dgm:bulletEnabled val="1"/>
        </dgm:presLayoutVars>
      </dgm:prSet>
      <dgm:spPr/>
      <dgm:t>
        <a:bodyPr/>
        <a:lstStyle/>
        <a:p>
          <a:endParaRPr lang="en-GB"/>
        </a:p>
      </dgm:t>
    </dgm:pt>
    <dgm:pt modelId="{E6E46D3B-B94B-4FAB-832C-FE54F4F5FC13}" type="pres">
      <dgm:prSet presAssocID="{C5FAE8AA-B2C0-4437-8B8B-CDAC774187CD}" presName="sibTrans" presStyleLbl="sibTrans2D1" presStyleIdx="1" presStyleCnt="2"/>
      <dgm:spPr/>
      <dgm:t>
        <a:bodyPr/>
        <a:lstStyle/>
        <a:p>
          <a:endParaRPr lang="en-GB"/>
        </a:p>
      </dgm:t>
    </dgm:pt>
    <dgm:pt modelId="{66C86AA1-7EDA-48A1-BAB1-7C934F23C89E}" type="pres">
      <dgm:prSet presAssocID="{C5FAE8AA-B2C0-4437-8B8B-CDAC774187CD}" presName="connTx" presStyleLbl="sibTrans2D1" presStyleIdx="1" presStyleCnt="2"/>
      <dgm:spPr/>
      <dgm:t>
        <a:bodyPr/>
        <a:lstStyle/>
        <a:p>
          <a:endParaRPr lang="en-GB"/>
        </a:p>
      </dgm:t>
    </dgm:pt>
    <dgm:pt modelId="{27740149-8370-4D53-B38E-53DB6536A891}" type="pres">
      <dgm:prSet presAssocID="{8883077C-EE13-4E50-87FD-77CE83CD108F}" presName="composite" presStyleCnt="0"/>
      <dgm:spPr/>
    </dgm:pt>
    <dgm:pt modelId="{1264E886-7029-435F-881A-5681D1F9C0CD}" type="pres">
      <dgm:prSet presAssocID="{8883077C-EE13-4E50-87FD-77CE83CD108F}" presName="imagSh" presStyleLbl="bgImgPlace1" presStyleIdx="2" presStyleCnt="3"/>
      <dgm:spPr>
        <a:blipFill rotWithShape="1">
          <a:blip xmlns:r="http://schemas.openxmlformats.org/officeDocument/2006/relationships" r:embed="rId3"/>
          <a:stretch>
            <a:fillRect/>
          </a:stretch>
        </a:blipFill>
      </dgm:spPr>
    </dgm:pt>
    <dgm:pt modelId="{2EDEBCF2-E470-44E3-B2EB-0D1A892A09BF}" type="pres">
      <dgm:prSet presAssocID="{8883077C-EE13-4E50-87FD-77CE83CD108F}" presName="txNode" presStyleLbl="node1" presStyleIdx="2" presStyleCnt="3" custLinFactNeighborX="-6440" custLinFactNeighborY="27152">
        <dgm:presLayoutVars>
          <dgm:bulletEnabled val="1"/>
        </dgm:presLayoutVars>
      </dgm:prSet>
      <dgm:spPr/>
      <dgm:t>
        <a:bodyPr/>
        <a:lstStyle/>
        <a:p>
          <a:endParaRPr lang="en-GB"/>
        </a:p>
      </dgm:t>
    </dgm:pt>
  </dgm:ptLst>
  <dgm:cxnLst>
    <dgm:cxn modelId="{71E9C9DD-6BB7-42FC-993A-D02F06639699}" type="presOf" srcId="{41CA9D2E-9CE0-409B-8D13-054FB2E3ED2D}" destId="{6077AA9F-2930-424F-B5D3-D15DE14AE5D7}" srcOrd="0" destOrd="0" presId="urn:microsoft.com/office/officeart/2005/8/layout/hProcess10"/>
    <dgm:cxn modelId="{F4C9F159-FAF2-491C-81D0-0E77FFB4DB56}" type="presOf" srcId="{60078DBE-C823-481A-BF79-E057D5EF1B1E}" destId="{AB590719-67F9-4D57-9841-B51F52B9910C}" srcOrd="0" destOrd="2" presId="urn:microsoft.com/office/officeart/2005/8/layout/hProcess10"/>
    <dgm:cxn modelId="{E5EFE819-DA88-4EB7-B7B4-1EE65A514D80}" type="presOf" srcId="{C0049F0A-B483-4317-86DB-707809879E6B}" destId="{2EDEBCF2-E470-44E3-B2EB-0D1A892A09BF}" srcOrd="0" destOrd="2" presId="urn:microsoft.com/office/officeart/2005/8/layout/hProcess10"/>
    <dgm:cxn modelId="{36D9A4AE-CFC0-4B5F-8635-A53134D45482}" type="presOf" srcId="{C5FAE8AA-B2C0-4437-8B8B-CDAC774187CD}" destId="{66C86AA1-7EDA-48A1-BAB1-7C934F23C89E}" srcOrd="1" destOrd="0" presId="urn:microsoft.com/office/officeart/2005/8/layout/hProcess10"/>
    <dgm:cxn modelId="{32741A71-2DD2-4D1A-8291-2FE53824719D}" srcId="{25F8C603-78F4-4C49-BF43-D2D8320E0819}" destId="{8883077C-EE13-4E50-87FD-77CE83CD108F}" srcOrd="2" destOrd="0" parTransId="{842C99E3-9E77-4FFA-85B8-3D8093C3F97D}" sibTransId="{6A00DA08-C6D1-4C95-A992-0A2FB4BD7E4A}"/>
    <dgm:cxn modelId="{B5E2C70C-57CA-4925-82FA-C56EA8CD940F}" type="presOf" srcId="{C43C16DF-800D-47F5-BCB7-CFA063C7F37C}" destId="{D1896988-0AAA-4A92-BE40-74C580FFB09F}" srcOrd="0" destOrd="4" presId="urn:microsoft.com/office/officeart/2005/8/layout/hProcess10"/>
    <dgm:cxn modelId="{97539049-352C-47BF-AAAC-FCAB289A9FF1}" type="presOf" srcId="{DE85D81D-F684-49EA-95FE-325006AF5D43}" destId="{D1896988-0AAA-4A92-BE40-74C580FFB09F}" srcOrd="0" destOrd="1" presId="urn:microsoft.com/office/officeart/2005/8/layout/hProcess10"/>
    <dgm:cxn modelId="{0D67ED75-2D7A-46B8-9717-6EFCF0A172AC}" type="presOf" srcId="{8883077C-EE13-4E50-87FD-77CE83CD108F}" destId="{2EDEBCF2-E470-44E3-B2EB-0D1A892A09BF}" srcOrd="0" destOrd="0" presId="urn:microsoft.com/office/officeart/2005/8/layout/hProcess10"/>
    <dgm:cxn modelId="{6D89C096-21AF-4C70-A223-B030B44D6C86}" type="presOf" srcId="{3C24561B-2093-465B-8000-7796F17FA9B2}" destId="{AB590719-67F9-4D57-9841-B51F52B9910C}" srcOrd="0" destOrd="5" presId="urn:microsoft.com/office/officeart/2005/8/layout/hProcess10"/>
    <dgm:cxn modelId="{AB7C0678-1214-4FA9-9DBF-0CE06A19BB8D}" type="presOf" srcId="{C0689DA5-FD30-4875-A785-18A0969D55FD}" destId="{D1896988-0AAA-4A92-BE40-74C580FFB09F}" srcOrd="0" destOrd="2" presId="urn:microsoft.com/office/officeart/2005/8/layout/hProcess10"/>
    <dgm:cxn modelId="{5C72D706-A46C-4F04-8B22-88D8895C2535}" srcId="{BF1088E6-8938-43A7-9F5D-289CE16915A3}" destId="{C43C16DF-800D-47F5-BCB7-CFA063C7F37C}" srcOrd="3" destOrd="0" parTransId="{354FEFEB-0514-4576-85CF-0E755C6D11FB}" sibTransId="{CB536726-46C4-4EA4-A112-5AE32E442752}"/>
    <dgm:cxn modelId="{C69AE373-C530-418F-9EA9-121CE6FE8A30}" srcId="{8883077C-EE13-4E50-87FD-77CE83CD108F}" destId="{519DAF60-E45C-4F85-86B4-378FBEC47A87}" srcOrd="0" destOrd="0" parTransId="{20603603-FF71-406A-BDE3-245137EB1C35}" sibTransId="{9D309F06-86D5-4CA3-B864-D776410864A8}"/>
    <dgm:cxn modelId="{72EB8652-D609-4148-877A-862D894D359B}" srcId="{25F8C603-78F4-4C49-BF43-D2D8320E0819}" destId="{BF1088E6-8938-43A7-9F5D-289CE16915A3}" srcOrd="1" destOrd="0" parTransId="{4407A4E5-4DA7-4953-A01F-B9DC2AF14958}" sibTransId="{C5FAE8AA-B2C0-4437-8B8B-CDAC774187CD}"/>
    <dgm:cxn modelId="{F2DB1EE8-6B66-44FE-AB80-C3AA96FC20D7}" srcId="{8883077C-EE13-4E50-87FD-77CE83CD108F}" destId="{43F19C49-EDE1-4ACB-92EE-9975076E7A1D}" srcOrd="2" destOrd="0" parTransId="{24E4A969-3EB5-4387-86CA-93CB16B573FE}" sibTransId="{B49C87B6-5E2D-48A0-A087-11FE033C3D9C}"/>
    <dgm:cxn modelId="{71D26856-2F7D-4A3E-9BBB-759B92055B92}" srcId="{8FB82873-B36C-4031-AFD7-DDA79AF535C0}" destId="{CD2F0051-CDA2-48EC-BE72-698A29821C27}" srcOrd="0" destOrd="0" parTransId="{D28FCBE2-0227-4E09-9739-2AD9A216D63E}" sibTransId="{6974E84D-1E3B-4102-B1A9-855F20D1C8CE}"/>
    <dgm:cxn modelId="{9413C48E-12C0-46DA-8754-87172BCFFCC6}" srcId="{8883077C-EE13-4E50-87FD-77CE83CD108F}" destId="{C0049F0A-B483-4317-86DB-707809879E6B}" srcOrd="1" destOrd="0" parTransId="{8C92184D-AA74-4D90-80AF-C379342E7FCA}" sibTransId="{948CA7A2-8CD7-445B-95C3-D28C12360032}"/>
    <dgm:cxn modelId="{EFC57D0B-E64B-4DC7-8E57-B7012C34A945}" type="presOf" srcId="{C5FAE8AA-B2C0-4437-8B8B-CDAC774187CD}" destId="{E6E46D3B-B94B-4FAB-832C-FE54F4F5FC13}" srcOrd="0" destOrd="0" presId="urn:microsoft.com/office/officeart/2005/8/layout/hProcess10"/>
    <dgm:cxn modelId="{3FE5A29D-4760-44F5-8388-1BB32D3B8009}" type="presOf" srcId="{286991C0-83B7-481B-AE3E-CBF5B3C7199A}" destId="{AB590719-67F9-4D57-9841-B51F52B9910C}" srcOrd="0" destOrd="3" presId="urn:microsoft.com/office/officeart/2005/8/layout/hProcess10"/>
    <dgm:cxn modelId="{DA4FB877-57DD-468D-8EFE-B0987758B6A0}" type="presOf" srcId="{CD2F0051-CDA2-48EC-BE72-698A29821C27}" destId="{AB590719-67F9-4D57-9841-B51F52B9910C}" srcOrd="0" destOrd="1" presId="urn:microsoft.com/office/officeart/2005/8/layout/hProcess10"/>
    <dgm:cxn modelId="{E2BE52E5-949D-44B4-9789-C2EB0A0F7401}" type="presOf" srcId="{F6EFDC8B-1EF9-4EEA-9E4E-3FEA63D01FDD}" destId="{AB590719-67F9-4D57-9841-B51F52B9910C}" srcOrd="0" destOrd="4" presId="urn:microsoft.com/office/officeart/2005/8/layout/hProcess10"/>
    <dgm:cxn modelId="{54F860EB-5500-4ECD-8DD3-FBB9E18A73E2}" srcId="{BF1088E6-8938-43A7-9F5D-289CE16915A3}" destId="{51D44508-752A-449B-A26E-9EC4FAC2F795}" srcOrd="2" destOrd="0" parTransId="{1EA7C3D7-D928-4EA5-A20D-282ABA1634AF}" sibTransId="{278D91B3-BBD9-42D1-A3FE-AC10E5A1825A}"/>
    <dgm:cxn modelId="{1A288A91-20F0-4F06-AD80-1D932B311528}" type="presOf" srcId="{8FB82873-B36C-4031-AFD7-DDA79AF535C0}" destId="{AB590719-67F9-4D57-9841-B51F52B9910C}" srcOrd="0" destOrd="0" presId="urn:microsoft.com/office/officeart/2005/8/layout/hProcess10"/>
    <dgm:cxn modelId="{AA9230AE-19A0-47D2-B62F-4B5F19C4BFEB}" srcId="{25F8C603-78F4-4C49-BF43-D2D8320E0819}" destId="{8FB82873-B36C-4031-AFD7-DDA79AF535C0}" srcOrd="0" destOrd="0" parTransId="{7CDEDADA-336B-4A7C-950A-4901AFDF4753}" sibTransId="{41CA9D2E-9CE0-409B-8D13-054FB2E3ED2D}"/>
    <dgm:cxn modelId="{FC3124D0-4686-4EEF-81B5-5263199A69DB}" srcId="{BF1088E6-8938-43A7-9F5D-289CE16915A3}" destId="{C0689DA5-FD30-4875-A785-18A0969D55FD}" srcOrd="1" destOrd="0" parTransId="{BB6ACD52-DD0A-42F7-B8CD-167294CD205B}" sibTransId="{144EE7B8-712A-4011-AEFF-C3AF6A27CD1F}"/>
    <dgm:cxn modelId="{FBD52864-84A3-46CE-9C65-5E66220CA1B5}" type="presOf" srcId="{41CA9D2E-9CE0-409B-8D13-054FB2E3ED2D}" destId="{C3B842ED-61BC-436A-A9F8-DDC6024DDAEF}" srcOrd="1" destOrd="0" presId="urn:microsoft.com/office/officeart/2005/8/layout/hProcess10"/>
    <dgm:cxn modelId="{607B493E-7B45-49FE-B41C-C4FA4951FEE8}" type="presOf" srcId="{BF1088E6-8938-43A7-9F5D-289CE16915A3}" destId="{D1896988-0AAA-4A92-BE40-74C580FFB09F}" srcOrd="0" destOrd="0" presId="urn:microsoft.com/office/officeart/2005/8/layout/hProcess10"/>
    <dgm:cxn modelId="{0061A887-7DEE-462C-B8B1-CB7BFA06C849}" type="presOf" srcId="{51D44508-752A-449B-A26E-9EC4FAC2F795}" destId="{D1896988-0AAA-4A92-BE40-74C580FFB09F}" srcOrd="0" destOrd="3" presId="urn:microsoft.com/office/officeart/2005/8/layout/hProcess10"/>
    <dgm:cxn modelId="{DE09F45C-1B70-41B4-8EDC-A9112DCB5252}" srcId="{8FB82873-B36C-4031-AFD7-DDA79AF535C0}" destId="{3C24561B-2093-465B-8000-7796F17FA9B2}" srcOrd="4" destOrd="0" parTransId="{028BF80E-CDF6-400D-A69C-7455E51C339E}" sibTransId="{9A9D518A-15A6-4563-8CE9-7FCBC68614C1}"/>
    <dgm:cxn modelId="{7A6C4081-DFD5-4E9C-89D2-6E5E20872308}" type="presOf" srcId="{519DAF60-E45C-4F85-86B4-378FBEC47A87}" destId="{2EDEBCF2-E470-44E3-B2EB-0D1A892A09BF}" srcOrd="0" destOrd="1" presId="urn:microsoft.com/office/officeart/2005/8/layout/hProcess10"/>
    <dgm:cxn modelId="{F0B33D5C-9F9E-41C7-82D5-392AF34570CE}" type="presOf" srcId="{25F8C603-78F4-4C49-BF43-D2D8320E0819}" destId="{53AB860A-CF57-4D49-A334-1C190530F1F3}" srcOrd="0" destOrd="0" presId="urn:microsoft.com/office/officeart/2005/8/layout/hProcess10"/>
    <dgm:cxn modelId="{CDD14088-674E-4AD0-A320-BC376D9CAA45}" srcId="{BF1088E6-8938-43A7-9F5D-289CE16915A3}" destId="{DE85D81D-F684-49EA-95FE-325006AF5D43}" srcOrd="0" destOrd="0" parTransId="{C07AC4F5-20FE-4ED3-8AEE-F1FA8B21DF91}" sibTransId="{3DEA73D5-8A31-415E-959A-6B630ECF8137}"/>
    <dgm:cxn modelId="{7AA8D8AA-BF68-438A-9F21-248CD667A15E}" srcId="{8FB82873-B36C-4031-AFD7-DDA79AF535C0}" destId="{F6EFDC8B-1EF9-4EEA-9E4E-3FEA63D01FDD}" srcOrd="3" destOrd="0" parTransId="{F534300B-85B9-4A83-B1D9-82DEDAFDFC7E}" sibTransId="{823267A3-1A62-436C-8DB2-381DA49E38AF}"/>
    <dgm:cxn modelId="{FB7FB734-BBB6-40EA-A919-DE6DADA2E316}" srcId="{8FB82873-B36C-4031-AFD7-DDA79AF535C0}" destId="{286991C0-83B7-481B-AE3E-CBF5B3C7199A}" srcOrd="2" destOrd="0" parTransId="{5DC38797-AA3C-4C3C-9CCB-622357209F7C}" sibTransId="{D604BF16-5E1A-4463-997F-1528F10600BC}"/>
    <dgm:cxn modelId="{2DD8552B-7529-48DC-B72F-819005AB4168}" srcId="{8FB82873-B36C-4031-AFD7-DDA79AF535C0}" destId="{60078DBE-C823-481A-BF79-E057D5EF1B1E}" srcOrd="1" destOrd="0" parTransId="{830C3732-448D-4D3F-AD9F-E2073AE3AC1A}" sibTransId="{936FA930-D3B5-4C4A-B021-3A7DE5F00428}"/>
    <dgm:cxn modelId="{6D461D1E-ED1E-4A91-8489-AAC27F1EC88F}" type="presOf" srcId="{43F19C49-EDE1-4ACB-92EE-9975076E7A1D}" destId="{2EDEBCF2-E470-44E3-B2EB-0D1A892A09BF}" srcOrd="0" destOrd="3" presId="urn:microsoft.com/office/officeart/2005/8/layout/hProcess10"/>
    <dgm:cxn modelId="{47C6230A-663F-407C-80F4-D77D4591EFEF}" type="presParOf" srcId="{53AB860A-CF57-4D49-A334-1C190530F1F3}" destId="{B7CF5884-A5E5-4328-9E1C-DE5EF84126B4}" srcOrd="0" destOrd="0" presId="urn:microsoft.com/office/officeart/2005/8/layout/hProcess10"/>
    <dgm:cxn modelId="{DBDB1F5E-F980-4C2C-88D4-D03BA8E9EE0B}" type="presParOf" srcId="{B7CF5884-A5E5-4328-9E1C-DE5EF84126B4}" destId="{F9962A98-4C1C-418D-81AF-62D1A5E1293C}" srcOrd="0" destOrd="0" presId="urn:microsoft.com/office/officeart/2005/8/layout/hProcess10"/>
    <dgm:cxn modelId="{75902C8D-6D5B-496A-AEBE-8BD3CF23B208}" type="presParOf" srcId="{B7CF5884-A5E5-4328-9E1C-DE5EF84126B4}" destId="{AB590719-67F9-4D57-9841-B51F52B9910C}" srcOrd="1" destOrd="0" presId="urn:microsoft.com/office/officeart/2005/8/layout/hProcess10"/>
    <dgm:cxn modelId="{4BC35C93-3664-40FE-BBC6-77039A09CC73}" type="presParOf" srcId="{53AB860A-CF57-4D49-A334-1C190530F1F3}" destId="{6077AA9F-2930-424F-B5D3-D15DE14AE5D7}" srcOrd="1" destOrd="0" presId="urn:microsoft.com/office/officeart/2005/8/layout/hProcess10"/>
    <dgm:cxn modelId="{B7F0DB55-0F8F-4777-8F55-AEBB7278399D}" type="presParOf" srcId="{6077AA9F-2930-424F-B5D3-D15DE14AE5D7}" destId="{C3B842ED-61BC-436A-A9F8-DDC6024DDAEF}" srcOrd="0" destOrd="0" presId="urn:microsoft.com/office/officeart/2005/8/layout/hProcess10"/>
    <dgm:cxn modelId="{6E72B88F-7F6E-42F9-A2AF-C3EF61EBB08B}" type="presParOf" srcId="{53AB860A-CF57-4D49-A334-1C190530F1F3}" destId="{BE59B567-DB4F-4338-B82C-BC8DAE6D6DE4}" srcOrd="2" destOrd="0" presId="urn:microsoft.com/office/officeart/2005/8/layout/hProcess10"/>
    <dgm:cxn modelId="{799EE113-58DE-42C6-9E67-C255EAA1BB43}" type="presParOf" srcId="{BE59B567-DB4F-4338-B82C-BC8DAE6D6DE4}" destId="{D3F8DCAD-94D8-422E-9FFA-7CB4A197D52F}" srcOrd="0" destOrd="0" presId="urn:microsoft.com/office/officeart/2005/8/layout/hProcess10"/>
    <dgm:cxn modelId="{42DE4E24-3F6E-4D68-8AB3-46F1C666BFE7}" type="presParOf" srcId="{BE59B567-DB4F-4338-B82C-BC8DAE6D6DE4}" destId="{D1896988-0AAA-4A92-BE40-74C580FFB09F}" srcOrd="1" destOrd="0" presId="urn:microsoft.com/office/officeart/2005/8/layout/hProcess10"/>
    <dgm:cxn modelId="{586DB575-79A1-48E5-907D-B982757A4267}" type="presParOf" srcId="{53AB860A-CF57-4D49-A334-1C190530F1F3}" destId="{E6E46D3B-B94B-4FAB-832C-FE54F4F5FC13}" srcOrd="3" destOrd="0" presId="urn:microsoft.com/office/officeart/2005/8/layout/hProcess10"/>
    <dgm:cxn modelId="{D291E347-5C60-4500-ACE8-BD1E36CCF161}" type="presParOf" srcId="{E6E46D3B-B94B-4FAB-832C-FE54F4F5FC13}" destId="{66C86AA1-7EDA-48A1-BAB1-7C934F23C89E}" srcOrd="0" destOrd="0" presId="urn:microsoft.com/office/officeart/2005/8/layout/hProcess10"/>
    <dgm:cxn modelId="{06835392-37C4-4DC3-A818-74FCF1676110}" type="presParOf" srcId="{53AB860A-CF57-4D49-A334-1C190530F1F3}" destId="{27740149-8370-4D53-B38E-53DB6536A891}" srcOrd="4" destOrd="0" presId="urn:microsoft.com/office/officeart/2005/8/layout/hProcess10"/>
    <dgm:cxn modelId="{A3014E6F-CBCF-4A6C-811B-3C14065949DD}" type="presParOf" srcId="{27740149-8370-4D53-B38E-53DB6536A891}" destId="{1264E886-7029-435F-881A-5681D1F9C0CD}" srcOrd="0" destOrd="0" presId="urn:microsoft.com/office/officeart/2005/8/layout/hProcess10"/>
    <dgm:cxn modelId="{A805C67B-B76A-4E33-98FA-8F23153B8E62}" type="presParOf" srcId="{27740149-8370-4D53-B38E-53DB6536A891}" destId="{2EDEBCF2-E470-44E3-B2EB-0D1A892A09BF}" srcOrd="1" destOrd="0" presId="urn:microsoft.com/office/officeart/2005/8/layout/hProcess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030EB85-1A1A-47F8-9AC3-29E57551E9A2}" type="doc">
      <dgm:prSet loTypeId="urn:microsoft.com/office/officeart/2005/8/layout/target2" loCatId="relationship" qsTypeId="urn:microsoft.com/office/officeart/2005/8/quickstyle/simple1" qsCatId="simple" csTypeId="urn:microsoft.com/office/officeart/2005/8/colors/colorful4" csCatId="colorful" phldr="1"/>
      <dgm:spPr/>
      <dgm:t>
        <a:bodyPr/>
        <a:lstStyle/>
        <a:p>
          <a:endParaRPr lang="en-GB"/>
        </a:p>
      </dgm:t>
    </dgm:pt>
    <dgm:pt modelId="{F13BEF91-1F72-4BB8-A4F3-45A1F0F0CF76}">
      <dgm:prSet phldrT="[Text]"/>
      <dgm:spPr/>
      <dgm:t>
        <a:bodyPr/>
        <a:lstStyle/>
        <a:p>
          <a:r>
            <a:rPr lang="en-GB" dirty="0" smtClean="0"/>
            <a:t>Algorithms</a:t>
          </a:r>
          <a:endParaRPr lang="en-GB" dirty="0"/>
        </a:p>
      </dgm:t>
    </dgm:pt>
    <dgm:pt modelId="{D8FEB7DA-6003-405A-A85A-0A4A260ABE72}" type="parTrans" cxnId="{43265FF5-4F4D-4C1A-A4FB-41D437793156}">
      <dgm:prSet/>
      <dgm:spPr/>
      <dgm:t>
        <a:bodyPr/>
        <a:lstStyle/>
        <a:p>
          <a:endParaRPr lang="en-GB"/>
        </a:p>
      </dgm:t>
    </dgm:pt>
    <dgm:pt modelId="{58323117-8688-4011-AA5C-55DBED2E0DF2}" type="sibTrans" cxnId="{43265FF5-4F4D-4C1A-A4FB-41D437793156}">
      <dgm:prSet/>
      <dgm:spPr/>
      <dgm:t>
        <a:bodyPr/>
        <a:lstStyle/>
        <a:p>
          <a:endParaRPr lang="en-GB"/>
        </a:p>
      </dgm:t>
    </dgm:pt>
    <dgm:pt modelId="{4AF73416-C3F3-4683-83E6-AA23C3BE88B9}">
      <dgm:prSet phldrT="[Text]"/>
      <dgm:spPr/>
      <dgm:t>
        <a:bodyPr/>
        <a:lstStyle/>
        <a:p>
          <a:r>
            <a:rPr lang="en-GB" dirty="0" smtClean="0"/>
            <a:t>Corrections</a:t>
          </a:r>
          <a:endParaRPr lang="en-GB" dirty="0"/>
        </a:p>
      </dgm:t>
    </dgm:pt>
    <dgm:pt modelId="{67413481-19BC-462B-8888-2E55F3242E95}" type="parTrans" cxnId="{F49E4DC6-FAC9-42F0-BF42-9E4E7842597E}">
      <dgm:prSet/>
      <dgm:spPr/>
      <dgm:t>
        <a:bodyPr/>
        <a:lstStyle/>
        <a:p>
          <a:endParaRPr lang="en-GB"/>
        </a:p>
      </dgm:t>
    </dgm:pt>
    <dgm:pt modelId="{736A1D30-D3D5-46DE-8950-8FD3D5225487}" type="sibTrans" cxnId="{F49E4DC6-FAC9-42F0-BF42-9E4E7842597E}">
      <dgm:prSet/>
      <dgm:spPr/>
      <dgm:t>
        <a:bodyPr/>
        <a:lstStyle/>
        <a:p>
          <a:endParaRPr lang="en-GB"/>
        </a:p>
      </dgm:t>
    </dgm:pt>
    <dgm:pt modelId="{C62163BE-6782-42BB-BBB8-346242273139}">
      <dgm:prSet phldrT="[Text]"/>
      <dgm:spPr/>
      <dgm:t>
        <a:bodyPr/>
        <a:lstStyle/>
        <a:p>
          <a:r>
            <a:rPr lang="en-GB" dirty="0" smtClean="0"/>
            <a:t>Input / Output</a:t>
          </a:r>
          <a:endParaRPr lang="en-GB" dirty="0"/>
        </a:p>
      </dgm:t>
    </dgm:pt>
    <dgm:pt modelId="{B7557275-5B92-49A4-A4AD-1E781BDD015C}" type="parTrans" cxnId="{DC029BAD-9BDE-412B-B021-6C19CA5A447D}">
      <dgm:prSet/>
      <dgm:spPr/>
      <dgm:t>
        <a:bodyPr/>
        <a:lstStyle/>
        <a:p>
          <a:endParaRPr lang="en-GB"/>
        </a:p>
      </dgm:t>
    </dgm:pt>
    <dgm:pt modelId="{7BF59AA9-A54E-47BF-8BAF-3D0C30D14A80}" type="sibTrans" cxnId="{DC029BAD-9BDE-412B-B021-6C19CA5A447D}">
      <dgm:prSet/>
      <dgm:spPr/>
      <dgm:t>
        <a:bodyPr/>
        <a:lstStyle/>
        <a:p>
          <a:endParaRPr lang="en-GB"/>
        </a:p>
      </dgm:t>
    </dgm:pt>
    <dgm:pt modelId="{82498C31-7E66-456A-B207-163B1FF8E51C}">
      <dgm:prSet phldrT="[Text]"/>
      <dgm:spPr/>
      <dgm:t>
        <a:bodyPr/>
        <a:lstStyle/>
        <a:p>
          <a:r>
            <a:rPr lang="en-GB" dirty="0" smtClean="0"/>
            <a:t>Support Services</a:t>
          </a:r>
          <a:endParaRPr lang="en-GB" dirty="0"/>
        </a:p>
      </dgm:t>
    </dgm:pt>
    <dgm:pt modelId="{EB94F3F6-1C46-41C4-8353-20AFF9DE61DC}" type="parTrans" cxnId="{5D1B3B09-F916-4392-83AC-31B2D1DFB1D8}">
      <dgm:prSet/>
      <dgm:spPr/>
      <dgm:t>
        <a:bodyPr/>
        <a:lstStyle/>
        <a:p>
          <a:endParaRPr lang="en-GB"/>
        </a:p>
      </dgm:t>
    </dgm:pt>
    <dgm:pt modelId="{7E0B38EC-9D8C-4252-AF5F-8A1BC4EFAF34}" type="sibTrans" cxnId="{5D1B3B09-F916-4392-83AC-31B2D1DFB1D8}">
      <dgm:prSet/>
      <dgm:spPr/>
      <dgm:t>
        <a:bodyPr/>
        <a:lstStyle/>
        <a:p>
          <a:endParaRPr lang="en-GB"/>
        </a:p>
      </dgm:t>
    </dgm:pt>
    <dgm:pt modelId="{FFEF05FB-131B-4238-91A9-F090C86A9290}">
      <dgm:prSet phldrT="[Text]"/>
      <dgm:spPr/>
      <dgm:t>
        <a:bodyPr/>
        <a:lstStyle/>
        <a:p>
          <a:r>
            <a:rPr lang="en-GB" dirty="0" smtClean="0"/>
            <a:t>Live Data</a:t>
          </a:r>
          <a:endParaRPr lang="en-GB" dirty="0"/>
        </a:p>
      </dgm:t>
    </dgm:pt>
    <dgm:pt modelId="{FEDAF271-BD57-4D35-9E0F-C7337BEAC9AE}" type="parTrans" cxnId="{F4EDA903-8BAB-48F0-B288-4EF36F84A4B1}">
      <dgm:prSet/>
      <dgm:spPr/>
      <dgm:t>
        <a:bodyPr/>
        <a:lstStyle/>
        <a:p>
          <a:endParaRPr lang="en-GB"/>
        </a:p>
      </dgm:t>
    </dgm:pt>
    <dgm:pt modelId="{789A107E-720D-4782-BB16-741F3BA2F5C6}" type="sibTrans" cxnId="{F4EDA903-8BAB-48F0-B288-4EF36F84A4B1}">
      <dgm:prSet/>
      <dgm:spPr/>
      <dgm:t>
        <a:bodyPr/>
        <a:lstStyle/>
        <a:p>
          <a:endParaRPr lang="en-GB"/>
        </a:p>
      </dgm:t>
    </dgm:pt>
    <dgm:pt modelId="{0CDDDA1F-7A09-4C76-AC9D-987B053FA39C}">
      <dgm:prSet phldrT="[Text]"/>
      <dgm:spPr/>
      <dgm:t>
        <a:bodyPr/>
        <a:lstStyle/>
        <a:p>
          <a:r>
            <a:rPr lang="en-GB" dirty="0" smtClean="0"/>
            <a:t>Model Fitting</a:t>
          </a:r>
          <a:endParaRPr lang="en-GB" dirty="0"/>
        </a:p>
      </dgm:t>
    </dgm:pt>
    <dgm:pt modelId="{A7DDAC6D-8B18-4C94-8B28-C99C2F2DCDED}" type="parTrans" cxnId="{91DAD913-AFB5-42D7-B22E-65CC22515B38}">
      <dgm:prSet/>
      <dgm:spPr/>
      <dgm:t>
        <a:bodyPr/>
        <a:lstStyle/>
        <a:p>
          <a:endParaRPr lang="en-GB"/>
        </a:p>
      </dgm:t>
    </dgm:pt>
    <dgm:pt modelId="{7BB68B7E-4F67-4339-B8E3-0DE8B8584D47}" type="sibTrans" cxnId="{91DAD913-AFB5-42D7-B22E-65CC22515B38}">
      <dgm:prSet/>
      <dgm:spPr/>
      <dgm:t>
        <a:bodyPr/>
        <a:lstStyle/>
        <a:p>
          <a:endParaRPr lang="en-GB"/>
        </a:p>
      </dgm:t>
    </dgm:pt>
    <dgm:pt modelId="{41933427-F200-4429-B3F1-395210ABAE4C}">
      <dgm:prSet phldrT="[Text]"/>
      <dgm:spPr/>
      <dgm:t>
        <a:bodyPr/>
        <a:lstStyle/>
        <a:p>
          <a:r>
            <a:rPr lang="en-GB" dirty="0" smtClean="0"/>
            <a:t>Workspaces</a:t>
          </a:r>
          <a:endParaRPr lang="en-GB" dirty="0"/>
        </a:p>
      </dgm:t>
    </dgm:pt>
    <dgm:pt modelId="{C76E5FE0-5317-494C-A5D3-FFB438B7DB3E}" type="parTrans" cxnId="{61FCE568-E4BF-4A90-AB50-3D6984F17B43}">
      <dgm:prSet/>
      <dgm:spPr/>
      <dgm:t>
        <a:bodyPr/>
        <a:lstStyle/>
        <a:p>
          <a:endParaRPr lang="en-GB"/>
        </a:p>
      </dgm:t>
    </dgm:pt>
    <dgm:pt modelId="{834F49FF-E250-46E2-93B5-075AB553B8F3}" type="sibTrans" cxnId="{61FCE568-E4BF-4A90-AB50-3D6984F17B43}">
      <dgm:prSet/>
      <dgm:spPr/>
      <dgm:t>
        <a:bodyPr/>
        <a:lstStyle/>
        <a:p>
          <a:endParaRPr lang="en-GB"/>
        </a:p>
      </dgm:t>
    </dgm:pt>
    <dgm:pt modelId="{F5164071-7D94-4026-AF3F-C8FC6813163F}">
      <dgm:prSet phldrT="[Text]"/>
      <dgm:spPr/>
      <dgm:t>
        <a:bodyPr/>
        <a:lstStyle/>
        <a:p>
          <a:r>
            <a:rPr lang="en-GB" dirty="0" smtClean="0"/>
            <a:t>Data</a:t>
          </a:r>
          <a:endParaRPr lang="en-GB" dirty="0"/>
        </a:p>
      </dgm:t>
    </dgm:pt>
    <dgm:pt modelId="{4CA4735C-DDDF-40BC-AA91-0A8A3EDE2CF7}" type="parTrans" cxnId="{BC0F27EC-0394-4BC2-BD15-1454CFDD3E0C}">
      <dgm:prSet/>
      <dgm:spPr/>
      <dgm:t>
        <a:bodyPr/>
        <a:lstStyle/>
        <a:p>
          <a:endParaRPr lang="en-GB"/>
        </a:p>
      </dgm:t>
    </dgm:pt>
    <dgm:pt modelId="{039BB95A-F0F0-4224-8E16-56D94430B733}" type="sibTrans" cxnId="{BC0F27EC-0394-4BC2-BD15-1454CFDD3E0C}">
      <dgm:prSet/>
      <dgm:spPr/>
      <dgm:t>
        <a:bodyPr/>
        <a:lstStyle/>
        <a:p>
          <a:endParaRPr lang="en-GB"/>
        </a:p>
      </dgm:t>
    </dgm:pt>
    <dgm:pt modelId="{57D0F59C-38AE-4E02-A754-391964EF7F33}">
      <dgm:prSet phldrT="[Text]"/>
      <dgm:spPr/>
      <dgm:t>
        <a:bodyPr/>
        <a:lstStyle/>
        <a:p>
          <a:r>
            <a:rPr lang="en-GB" dirty="0" smtClean="0"/>
            <a:t>Sample Info</a:t>
          </a:r>
          <a:endParaRPr lang="en-GB" dirty="0"/>
        </a:p>
      </dgm:t>
    </dgm:pt>
    <dgm:pt modelId="{9A075745-D9D5-4D73-A791-87BB90DBFE60}" type="parTrans" cxnId="{1BEEC43F-2DCC-498A-93BB-DABA86DE62FC}">
      <dgm:prSet/>
      <dgm:spPr/>
      <dgm:t>
        <a:bodyPr/>
        <a:lstStyle/>
        <a:p>
          <a:endParaRPr lang="en-GB"/>
        </a:p>
      </dgm:t>
    </dgm:pt>
    <dgm:pt modelId="{2E2473D1-2942-463E-BBFB-94983A34B49D}" type="sibTrans" cxnId="{1BEEC43F-2DCC-498A-93BB-DABA86DE62FC}">
      <dgm:prSet/>
      <dgm:spPr/>
      <dgm:t>
        <a:bodyPr/>
        <a:lstStyle/>
        <a:p>
          <a:endParaRPr lang="en-GB"/>
        </a:p>
      </dgm:t>
    </dgm:pt>
    <dgm:pt modelId="{36C10569-86EF-4CDF-848A-0BF9DB48F695}">
      <dgm:prSet phldrT="[Text]"/>
      <dgm:spPr/>
      <dgm:t>
        <a:bodyPr/>
        <a:lstStyle/>
        <a:p>
          <a:r>
            <a:rPr lang="en-GB" dirty="0" smtClean="0"/>
            <a:t>Instrument Geometry</a:t>
          </a:r>
          <a:endParaRPr lang="en-GB" dirty="0"/>
        </a:p>
      </dgm:t>
    </dgm:pt>
    <dgm:pt modelId="{77DBAF16-2AB5-49E3-B134-B4E35C9D6347}" type="parTrans" cxnId="{4B00F568-54AB-4684-BAD8-D177D621FBF6}">
      <dgm:prSet/>
      <dgm:spPr/>
      <dgm:t>
        <a:bodyPr/>
        <a:lstStyle/>
        <a:p>
          <a:endParaRPr lang="en-GB"/>
        </a:p>
      </dgm:t>
    </dgm:pt>
    <dgm:pt modelId="{887A29D5-9EE1-40F5-B8C8-38E826D47589}" type="sibTrans" cxnId="{4B00F568-54AB-4684-BAD8-D177D621FBF6}">
      <dgm:prSet/>
      <dgm:spPr/>
      <dgm:t>
        <a:bodyPr/>
        <a:lstStyle/>
        <a:p>
          <a:endParaRPr lang="en-GB"/>
        </a:p>
      </dgm:t>
    </dgm:pt>
    <dgm:pt modelId="{ED5E6C5D-3EF6-497E-9C06-27BD9D699863}">
      <dgm:prSet phldrT="[Text]"/>
      <dgm:spPr/>
      <dgm:t>
        <a:bodyPr/>
        <a:lstStyle/>
        <a:p>
          <a:r>
            <a:rPr lang="en-GB" dirty="0" smtClean="0"/>
            <a:t>Transforms</a:t>
          </a:r>
          <a:endParaRPr lang="en-GB" dirty="0"/>
        </a:p>
      </dgm:t>
    </dgm:pt>
    <dgm:pt modelId="{C5220F63-7A2F-4952-8717-C84BCEF6F3B3}" type="parTrans" cxnId="{3D8AEB69-DB94-44C4-9FA1-36AB327012C4}">
      <dgm:prSet/>
      <dgm:spPr/>
      <dgm:t>
        <a:bodyPr/>
        <a:lstStyle/>
        <a:p>
          <a:endParaRPr lang="en-GB"/>
        </a:p>
      </dgm:t>
    </dgm:pt>
    <dgm:pt modelId="{CB9C752E-F1FA-49BC-863A-4784A140570B}" type="sibTrans" cxnId="{3D8AEB69-DB94-44C4-9FA1-36AB327012C4}">
      <dgm:prSet/>
      <dgm:spPr/>
      <dgm:t>
        <a:bodyPr/>
        <a:lstStyle/>
        <a:p>
          <a:endParaRPr lang="en-GB"/>
        </a:p>
      </dgm:t>
    </dgm:pt>
    <dgm:pt modelId="{00065AEA-C474-4E0A-BF39-E3C03E8143B5}">
      <dgm:prSet phldrT="[Text]"/>
      <dgm:spPr/>
      <dgm:t>
        <a:bodyPr/>
        <a:lstStyle/>
        <a:p>
          <a:r>
            <a:rPr lang="en-GB" dirty="0" smtClean="0"/>
            <a:t>Diagnostics</a:t>
          </a:r>
          <a:endParaRPr lang="en-GB" dirty="0"/>
        </a:p>
      </dgm:t>
    </dgm:pt>
    <dgm:pt modelId="{AF53DBCE-DA69-4169-8FE8-5CA0E54F12C2}" type="parTrans" cxnId="{68C23F03-0810-4A71-88A4-11A5BDCA369E}">
      <dgm:prSet/>
      <dgm:spPr/>
      <dgm:t>
        <a:bodyPr/>
        <a:lstStyle/>
        <a:p>
          <a:endParaRPr lang="en-GB"/>
        </a:p>
      </dgm:t>
    </dgm:pt>
    <dgm:pt modelId="{0EC2060C-996E-4D26-B540-74CA69B2E8F2}" type="sibTrans" cxnId="{68C23F03-0810-4A71-88A4-11A5BDCA369E}">
      <dgm:prSet/>
      <dgm:spPr/>
      <dgm:t>
        <a:bodyPr/>
        <a:lstStyle/>
        <a:p>
          <a:endParaRPr lang="en-GB"/>
        </a:p>
      </dgm:t>
    </dgm:pt>
    <dgm:pt modelId="{AF5DDBF6-2BDC-48F9-A3CD-DC5825EA4A57}">
      <dgm:prSet phldrT="[Text]"/>
      <dgm:spPr/>
      <dgm:t>
        <a:bodyPr/>
        <a:lstStyle/>
        <a:p>
          <a:r>
            <a:rPr lang="en-GB" dirty="0" smtClean="0"/>
            <a:t>Filtering</a:t>
          </a:r>
          <a:endParaRPr lang="en-GB" dirty="0"/>
        </a:p>
      </dgm:t>
    </dgm:pt>
    <dgm:pt modelId="{FEE24B89-F7D2-4F1E-B231-D090207A467B}" type="parTrans" cxnId="{F8715775-18E1-489D-974D-42F993563E6F}">
      <dgm:prSet/>
      <dgm:spPr/>
      <dgm:t>
        <a:bodyPr/>
        <a:lstStyle/>
        <a:p>
          <a:endParaRPr lang="en-GB"/>
        </a:p>
      </dgm:t>
    </dgm:pt>
    <dgm:pt modelId="{FB817A96-B894-44C5-8C6D-7FA0C48F5137}" type="sibTrans" cxnId="{F8715775-18E1-489D-974D-42F993563E6F}">
      <dgm:prSet/>
      <dgm:spPr/>
      <dgm:t>
        <a:bodyPr/>
        <a:lstStyle/>
        <a:p>
          <a:endParaRPr lang="en-GB"/>
        </a:p>
      </dgm:t>
    </dgm:pt>
    <dgm:pt modelId="{AE30461D-A68E-40BA-ACA4-CED1A7B0A02D}">
      <dgm:prSet phldrT="[Text]"/>
      <dgm:spPr/>
      <dgm:t>
        <a:bodyPr/>
        <a:lstStyle/>
        <a:p>
          <a:r>
            <a:rPr lang="en-GB" dirty="0" smtClean="0"/>
            <a:t>Simulation</a:t>
          </a:r>
          <a:endParaRPr lang="en-GB" dirty="0"/>
        </a:p>
      </dgm:t>
    </dgm:pt>
    <dgm:pt modelId="{B17A7954-1873-4723-87DA-7F974077D571}" type="parTrans" cxnId="{DB3F29D2-AF97-4B1F-95B6-134F6E350F6A}">
      <dgm:prSet/>
      <dgm:spPr/>
      <dgm:t>
        <a:bodyPr/>
        <a:lstStyle/>
        <a:p>
          <a:endParaRPr lang="en-GB"/>
        </a:p>
      </dgm:t>
    </dgm:pt>
    <dgm:pt modelId="{F35DF4D1-9D5F-4689-8590-5EC77D225E00}" type="sibTrans" cxnId="{DB3F29D2-AF97-4B1F-95B6-134F6E350F6A}">
      <dgm:prSet/>
      <dgm:spPr/>
      <dgm:t>
        <a:bodyPr/>
        <a:lstStyle/>
        <a:p>
          <a:endParaRPr lang="en-GB"/>
        </a:p>
      </dgm:t>
    </dgm:pt>
    <dgm:pt modelId="{B4AE5FA2-65C0-4D69-B3A2-E3162E3CB984}">
      <dgm:prSet phldrT="[Text]"/>
      <dgm:spPr/>
      <dgm:t>
        <a:bodyPr/>
        <a:lstStyle/>
        <a:p>
          <a:r>
            <a:rPr lang="en-GB" dirty="0" smtClean="0"/>
            <a:t>Technique Specific</a:t>
          </a:r>
          <a:endParaRPr lang="en-GB" dirty="0"/>
        </a:p>
      </dgm:t>
    </dgm:pt>
    <dgm:pt modelId="{B211A868-75A9-48BE-8909-2929A2F0E15D}" type="parTrans" cxnId="{7FDA2DB8-1C12-4761-9E6B-C965685FB177}">
      <dgm:prSet/>
      <dgm:spPr/>
      <dgm:t>
        <a:bodyPr/>
        <a:lstStyle/>
        <a:p>
          <a:endParaRPr lang="en-GB"/>
        </a:p>
      </dgm:t>
    </dgm:pt>
    <dgm:pt modelId="{DEF4291B-F941-42C8-924D-4D68EDF100A2}" type="sibTrans" cxnId="{7FDA2DB8-1C12-4761-9E6B-C965685FB177}">
      <dgm:prSet/>
      <dgm:spPr/>
      <dgm:t>
        <a:bodyPr/>
        <a:lstStyle/>
        <a:p>
          <a:endParaRPr lang="en-GB"/>
        </a:p>
      </dgm:t>
    </dgm:pt>
    <dgm:pt modelId="{A005EEE0-F642-41E6-9262-DEB7C1C4231C}" type="pres">
      <dgm:prSet presAssocID="{B030EB85-1A1A-47F8-9AC3-29E57551E9A2}" presName="Name0" presStyleCnt="0">
        <dgm:presLayoutVars>
          <dgm:chMax val="3"/>
          <dgm:chPref val="1"/>
          <dgm:dir/>
          <dgm:animLvl val="lvl"/>
          <dgm:resizeHandles/>
        </dgm:presLayoutVars>
      </dgm:prSet>
      <dgm:spPr/>
      <dgm:t>
        <a:bodyPr/>
        <a:lstStyle/>
        <a:p>
          <a:endParaRPr lang="en-GB"/>
        </a:p>
      </dgm:t>
    </dgm:pt>
    <dgm:pt modelId="{0938CFA1-0EC5-4B66-B728-5FF151BF658C}" type="pres">
      <dgm:prSet presAssocID="{B030EB85-1A1A-47F8-9AC3-29E57551E9A2}" presName="outerBox" presStyleCnt="0"/>
      <dgm:spPr/>
    </dgm:pt>
    <dgm:pt modelId="{1B7C0D3B-165D-499F-A237-A954C1715892}" type="pres">
      <dgm:prSet presAssocID="{B030EB85-1A1A-47F8-9AC3-29E57551E9A2}" presName="outerBoxParent" presStyleLbl="node1" presStyleIdx="0" presStyleCnt="3" custLinFactNeighborX="10677"/>
      <dgm:spPr/>
      <dgm:t>
        <a:bodyPr/>
        <a:lstStyle/>
        <a:p>
          <a:endParaRPr lang="en-GB"/>
        </a:p>
      </dgm:t>
    </dgm:pt>
    <dgm:pt modelId="{A3645429-C158-421C-88D8-8500C49FD7B3}" type="pres">
      <dgm:prSet presAssocID="{B030EB85-1A1A-47F8-9AC3-29E57551E9A2}" presName="outerBoxChildren" presStyleCnt="0"/>
      <dgm:spPr/>
    </dgm:pt>
    <dgm:pt modelId="{1D39EF8C-60F3-4F67-9087-B7C40819E011}" type="pres">
      <dgm:prSet presAssocID="{4AF73416-C3F3-4683-83E6-AA23C3BE88B9}" presName="oChild" presStyleLbl="fgAcc1" presStyleIdx="0" presStyleCnt="12">
        <dgm:presLayoutVars>
          <dgm:bulletEnabled val="1"/>
        </dgm:presLayoutVars>
      </dgm:prSet>
      <dgm:spPr/>
      <dgm:t>
        <a:bodyPr/>
        <a:lstStyle/>
        <a:p>
          <a:endParaRPr lang="en-GB"/>
        </a:p>
      </dgm:t>
    </dgm:pt>
    <dgm:pt modelId="{2871B9AA-7583-4FF5-BB31-DF45C1582F6E}" type="pres">
      <dgm:prSet presAssocID="{736A1D30-D3D5-46DE-8950-8FD3D5225487}" presName="outerSibTrans" presStyleCnt="0"/>
      <dgm:spPr/>
    </dgm:pt>
    <dgm:pt modelId="{C1B09658-8A4D-46A7-9996-5E0396F630C4}" type="pres">
      <dgm:prSet presAssocID="{C62163BE-6782-42BB-BBB8-346242273139}" presName="oChild" presStyleLbl="fgAcc1" presStyleIdx="1" presStyleCnt="12">
        <dgm:presLayoutVars>
          <dgm:bulletEnabled val="1"/>
        </dgm:presLayoutVars>
      </dgm:prSet>
      <dgm:spPr/>
      <dgm:t>
        <a:bodyPr/>
        <a:lstStyle/>
        <a:p>
          <a:endParaRPr lang="en-GB"/>
        </a:p>
      </dgm:t>
    </dgm:pt>
    <dgm:pt modelId="{F188826A-D5EF-470D-9772-1E641C2CA781}" type="pres">
      <dgm:prSet presAssocID="{7BF59AA9-A54E-47BF-8BAF-3D0C30D14A80}" presName="outerSibTrans" presStyleCnt="0"/>
      <dgm:spPr/>
    </dgm:pt>
    <dgm:pt modelId="{6D882243-0A0E-4025-8693-22895F0E129F}" type="pres">
      <dgm:prSet presAssocID="{ED5E6C5D-3EF6-497E-9C06-27BD9D699863}" presName="oChild" presStyleLbl="fgAcc1" presStyleIdx="2" presStyleCnt="12">
        <dgm:presLayoutVars>
          <dgm:bulletEnabled val="1"/>
        </dgm:presLayoutVars>
      </dgm:prSet>
      <dgm:spPr/>
      <dgm:t>
        <a:bodyPr/>
        <a:lstStyle/>
        <a:p>
          <a:endParaRPr lang="en-GB"/>
        </a:p>
      </dgm:t>
    </dgm:pt>
    <dgm:pt modelId="{7666A707-E1C7-4BBB-A823-36F5C0E39527}" type="pres">
      <dgm:prSet presAssocID="{CB9C752E-F1FA-49BC-863A-4784A140570B}" presName="outerSibTrans" presStyleCnt="0"/>
      <dgm:spPr/>
    </dgm:pt>
    <dgm:pt modelId="{9F12A7B5-45F2-4BF0-A5E8-C7073891EE32}" type="pres">
      <dgm:prSet presAssocID="{00065AEA-C474-4E0A-BF39-E3C03E8143B5}" presName="oChild" presStyleLbl="fgAcc1" presStyleIdx="3" presStyleCnt="12">
        <dgm:presLayoutVars>
          <dgm:bulletEnabled val="1"/>
        </dgm:presLayoutVars>
      </dgm:prSet>
      <dgm:spPr/>
      <dgm:t>
        <a:bodyPr/>
        <a:lstStyle/>
        <a:p>
          <a:endParaRPr lang="en-GB"/>
        </a:p>
      </dgm:t>
    </dgm:pt>
    <dgm:pt modelId="{E10C4941-B3B0-4C81-AA42-C91D483BD3E9}" type="pres">
      <dgm:prSet presAssocID="{0EC2060C-996E-4D26-B540-74CA69B2E8F2}" presName="outerSibTrans" presStyleCnt="0"/>
      <dgm:spPr/>
    </dgm:pt>
    <dgm:pt modelId="{0C6FBADF-29C0-47D5-A575-A29F2B926AB4}" type="pres">
      <dgm:prSet presAssocID="{AF5DDBF6-2BDC-48F9-A3CD-DC5825EA4A57}" presName="oChild" presStyleLbl="fgAcc1" presStyleIdx="4" presStyleCnt="12">
        <dgm:presLayoutVars>
          <dgm:bulletEnabled val="1"/>
        </dgm:presLayoutVars>
      </dgm:prSet>
      <dgm:spPr/>
      <dgm:t>
        <a:bodyPr/>
        <a:lstStyle/>
        <a:p>
          <a:endParaRPr lang="en-GB"/>
        </a:p>
      </dgm:t>
    </dgm:pt>
    <dgm:pt modelId="{0C7B38E3-9C29-43C9-9F36-610BAE4B758A}" type="pres">
      <dgm:prSet presAssocID="{FB817A96-B894-44C5-8C6D-7FA0C48F5137}" presName="outerSibTrans" presStyleCnt="0"/>
      <dgm:spPr/>
    </dgm:pt>
    <dgm:pt modelId="{DC321BCA-CB5C-4D52-B542-B9516B478A23}" type="pres">
      <dgm:prSet presAssocID="{AE30461D-A68E-40BA-ACA4-CED1A7B0A02D}" presName="oChild" presStyleLbl="fgAcc1" presStyleIdx="5" presStyleCnt="12">
        <dgm:presLayoutVars>
          <dgm:bulletEnabled val="1"/>
        </dgm:presLayoutVars>
      </dgm:prSet>
      <dgm:spPr/>
      <dgm:t>
        <a:bodyPr/>
        <a:lstStyle/>
        <a:p>
          <a:endParaRPr lang="en-GB"/>
        </a:p>
      </dgm:t>
    </dgm:pt>
    <dgm:pt modelId="{4BB87D9C-636B-449E-804F-CE5B7628EABF}" type="pres">
      <dgm:prSet presAssocID="{F35DF4D1-9D5F-4689-8590-5EC77D225E00}" presName="outerSibTrans" presStyleCnt="0"/>
      <dgm:spPr/>
    </dgm:pt>
    <dgm:pt modelId="{003DF7BF-1F19-43E9-AA3A-44D85EB1AC1C}" type="pres">
      <dgm:prSet presAssocID="{B4AE5FA2-65C0-4D69-B3A2-E3162E3CB984}" presName="oChild" presStyleLbl="fgAcc1" presStyleIdx="6" presStyleCnt="12">
        <dgm:presLayoutVars>
          <dgm:bulletEnabled val="1"/>
        </dgm:presLayoutVars>
      </dgm:prSet>
      <dgm:spPr/>
      <dgm:t>
        <a:bodyPr/>
        <a:lstStyle/>
        <a:p>
          <a:endParaRPr lang="en-GB"/>
        </a:p>
      </dgm:t>
    </dgm:pt>
    <dgm:pt modelId="{622FEA46-D980-4C09-B28B-A184F5DE03F8}" type="pres">
      <dgm:prSet presAssocID="{B030EB85-1A1A-47F8-9AC3-29E57551E9A2}" presName="middleBox" presStyleCnt="0"/>
      <dgm:spPr/>
    </dgm:pt>
    <dgm:pt modelId="{3ED806F3-9F76-4D2E-BD0B-A9DC6EA91684}" type="pres">
      <dgm:prSet presAssocID="{B030EB85-1A1A-47F8-9AC3-29E57551E9A2}" presName="middleBoxParent" presStyleLbl="node1" presStyleIdx="1" presStyleCnt="3"/>
      <dgm:spPr/>
      <dgm:t>
        <a:bodyPr/>
        <a:lstStyle/>
        <a:p>
          <a:endParaRPr lang="en-GB"/>
        </a:p>
      </dgm:t>
    </dgm:pt>
    <dgm:pt modelId="{3DFA8798-7772-4B6E-9686-A27F6D9DB6E9}" type="pres">
      <dgm:prSet presAssocID="{B030EB85-1A1A-47F8-9AC3-29E57551E9A2}" presName="middleBoxChildren" presStyleCnt="0"/>
      <dgm:spPr/>
    </dgm:pt>
    <dgm:pt modelId="{F859888A-A11D-4B8E-AC4C-022ABF105831}" type="pres">
      <dgm:prSet presAssocID="{36C10569-86EF-4CDF-848A-0BF9DB48F695}" presName="mChild" presStyleLbl="fgAcc1" presStyleIdx="7" presStyleCnt="12">
        <dgm:presLayoutVars>
          <dgm:bulletEnabled val="1"/>
        </dgm:presLayoutVars>
      </dgm:prSet>
      <dgm:spPr/>
      <dgm:t>
        <a:bodyPr/>
        <a:lstStyle/>
        <a:p>
          <a:endParaRPr lang="en-GB"/>
        </a:p>
      </dgm:t>
    </dgm:pt>
    <dgm:pt modelId="{6F941D61-6689-491B-A314-583D120558EE}" type="pres">
      <dgm:prSet presAssocID="{887A29D5-9EE1-40F5-B8C8-38E826D47589}" presName="middleSibTrans" presStyleCnt="0"/>
      <dgm:spPr/>
    </dgm:pt>
    <dgm:pt modelId="{81A310B2-839E-47A8-A6B9-21AB0A74C003}" type="pres">
      <dgm:prSet presAssocID="{FFEF05FB-131B-4238-91A9-F090C86A9290}" presName="mChild" presStyleLbl="fgAcc1" presStyleIdx="8" presStyleCnt="12">
        <dgm:presLayoutVars>
          <dgm:bulletEnabled val="1"/>
        </dgm:presLayoutVars>
      </dgm:prSet>
      <dgm:spPr/>
      <dgm:t>
        <a:bodyPr/>
        <a:lstStyle/>
        <a:p>
          <a:endParaRPr lang="en-GB"/>
        </a:p>
      </dgm:t>
    </dgm:pt>
    <dgm:pt modelId="{F35395BB-DB69-4BAE-8DBE-58AC0609369A}" type="pres">
      <dgm:prSet presAssocID="{789A107E-720D-4782-BB16-741F3BA2F5C6}" presName="middleSibTrans" presStyleCnt="0"/>
      <dgm:spPr/>
    </dgm:pt>
    <dgm:pt modelId="{0B5DD728-A7BD-4693-8ADE-8395A35B0559}" type="pres">
      <dgm:prSet presAssocID="{0CDDDA1F-7A09-4C76-AC9D-987B053FA39C}" presName="mChild" presStyleLbl="fgAcc1" presStyleIdx="9" presStyleCnt="12">
        <dgm:presLayoutVars>
          <dgm:bulletEnabled val="1"/>
        </dgm:presLayoutVars>
      </dgm:prSet>
      <dgm:spPr/>
      <dgm:t>
        <a:bodyPr/>
        <a:lstStyle/>
        <a:p>
          <a:endParaRPr lang="en-GB"/>
        </a:p>
      </dgm:t>
    </dgm:pt>
    <dgm:pt modelId="{CBE8E832-3A42-40B8-AA99-CF28DD0DFECE}" type="pres">
      <dgm:prSet presAssocID="{B030EB85-1A1A-47F8-9AC3-29E57551E9A2}" presName="centerBox" presStyleCnt="0"/>
      <dgm:spPr/>
    </dgm:pt>
    <dgm:pt modelId="{9A3F9F1E-3F5E-4C33-9F12-13821E42B1F1}" type="pres">
      <dgm:prSet presAssocID="{B030EB85-1A1A-47F8-9AC3-29E57551E9A2}" presName="centerBoxParent" presStyleLbl="node1" presStyleIdx="2" presStyleCnt="3"/>
      <dgm:spPr/>
      <dgm:t>
        <a:bodyPr/>
        <a:lstStyle/>
        <a:p>
          <a:endParaRPr lang="en-GB"/>
        </a:p>
      </dgm:t>
    </dgm:pt>
    <dgm:pt modelId="{804F4C4B-7690-445E-AE36-978EA096EDEE}" type="pres">
      <dgm:prSet presAssocID="{B030EB85-1A1A-47F8-9AC3-29E57551E9A2}" presName="centerBoxChildren" presStyleCnt="0"/>
      <dgm:spPr/>
    </dgm:pt>
    <dgm:pt modelId="{924DD18C-17CD-45B3-8EC8-33FCBEC3A451}" type="pres">
      <dgm:prSet presAssocID="{F5164071-7D94-4026-AF3F-C8FC6813163F}" presName="cChild" presStyleLbl="fgAcc1" presStyleIdx="10" presStyleCnt="12">
        <dgm:presLayoutVars>
          <dgm:bulletEnabled val="1"/>
        </dgm:presLayoutVars>
      </dgm:prSet>
      <dgm:spPr/>
      <dgm:t>
        <a:bodyPr/>
        <a:lstStyle/>
        <a:p>
          <a:endParaRPr lang="en-GB"/>
        </a:p>
      </dgm:t>
    </dgm:pt>
    <dgm:pt modelId="{8E8C1A5C-E072-4A73-8738-1873530D153F}" type="pres">
      <dgm:prSet presAssocID="{039BB95A-F0F0-4224-8E16-56D94430B733}" presName="centerSibTrans" presStyleCnt="0"/>
      <dgm:spPr/>
    </dgm:pt>
    <dgm:pt modelId="{0F8F90C5-8338-4A4B-AFBC-117737D6E7D9}" type="pres">
      <dgm:prSet presAssocID="{57D0F59C-38AE-4E02-A754-391964EF7F33}" presName="cChild" presStyleLbl="fgAcc1" presStyleIdx="11" presStyleCnt="12">
        <dgm:presLayoutVars>
          <dgm:bulletEnabled val="1"/>
        </dgm:presLayoutVars>
      </dgm:prSet>
      <dgm:spPr/>
      <dgm:t>
        <a:bodyPr/>
        <a:lstStyle/>
        <a:p>
          <a:endParaRPr lang="en-GB"/>
        </a:p>
      </dgm:t>
    </dgm:pt>
  </dgm:ptLst>
  <dgm:cxnLst>
    <dgm:cxn modelId="{72844642-1D1B-4690-82CE-78C642294F34}" type="presOf" srcId="{F13BEF91-1F72-4BB8-A4F3-45A1F0F0CF76}" destId="{1B7C0D3B-165D-499F-A237-A954C1715892}" srcOrd="0" destOrd="0" presId="urn:microsoft.com/office/officeart/2005/8/layout/target2"/>
    <dgm:cxn modelId="{9F005E0F-E352-4F6A-9A71-F80B32DB8A8C}" type="presOf" srcId="{4AF73416-C3F3-4683-83E6-AA23C3BE88B9}" destId="{1D39EF8C-60F3-4F67-9087-B7C40819E011}" srcOrd="0" destOrd="0" presId="urn:microsoft.com/office/officeart/2005/8/layout/target2"/>
    <dgm:cxn modelId="{61FCE568-E4BF-4A90-AB50-3D6984F17B43}" srcId="{B030EB85-1A1A-47F8-9AC3-29E57551E9A2}" destId="{41933427-F200-4429-B3F1-395210ABAE4C}" srcOrd="2" destOrd="0" parTransId="{C76E5FE0-5317-494C-A5D3-FFB438B7DB3E}" sibTransId="{834F49FF-E250-46E2-93B5-075AB553B8F3}"/>
    <dgm:cxn modelId="{DC029BAD-9BDE-412B-B021-6C19CA5A447D}" srcId="{F13BEF91-1F72-4BB8-A4F3-45A1F0F0CF76}" destId="{C62163BE-6782-42BB-BBB8-346242273139}" srcOrd="1" destOrd="0" parTransId="{B7557275-5B92-49A4-A4AD-1E781BDD015C}" sibTransId="{7BF59AA9-A54E-47BF-8BAF-3D0C30D14A80}"/>
    <dgm:cxn modelId="{4B00F568-54AB-4684-BAD8-D177D621FBF6}" srcId="{82498C31-7E66-456A-B207-163B1FF8E51C}" destId="{36C10569-86EF-4CDF-848A-0BF9DB48F695}" srcOrd="0" destOrd="0" parTransId="{77DBAF16-2AB5-49E3-B134-B4E35C9D6347}" sibTransId="{887A29D5-9EE1-40F5-B8C8-38E826D47589}"/>
    <dgm:cxn modelId="{4446DCF1-4331-4C2A-A575-E832BA0565C4}" type="presOf" srcId="{B4AE5FA2-65C0-4D69-B3A2-E3162E3CB984}" destId="{003DF7BF-1F19-43E9-AA3A-44D85EB1AC1C}" srcOrd="0" destOrd="0" presId="urn:microsoft.com/office/officeart/2005/8/layout/target2"/>
    <dgm:cxn modelId="{BC0F27EC-0394-4BC2-BD15-1454CFDD3E0C}" srcId="{41933427-F200-4429-B3F1-395210ABAE4C}" destId="{F5164071-7D94-4026-AF3F-C8FC6813163F}" srcOrd="0" destOrd="0" parTransId="{4CA4735C-DDDF-40BC-AA91-0A8A3EDE2CF7}" sibTransId="{039BB95A-F0F0-4224-8E16-56D94430B733}"/>
    <dgm:cxn modelId="{C6EA0BCC-D8F5-4B1B-A53C-1EA989E0B71A}" type="presOf" srcId="{82498C31-7E66-456A-B207-163B1FF8E51C}" destId="{3ED806F3-9F76-4D2E-BD0B-A9DC6EA91684}" srcOrd="0" destOrd="0" presId="urn:microsoft.com/office/officeart/2005/8/layout/target2"/>
    <dgm:cxn modelId="{43265FF5-4F4D-4C1A-A4FB-41D437793156}" srcId="{B030EB85-1A1A-47F8-9AC3-29E57551E9A2}" destId="{F13BEF91-1F72-4BB8-A4F3-45A1F0F0CF76}" srcOrd="0" destOrd="0" parTransId="{D8FEB7DA-6003-405A-A85A-0A4A260ABE72}" sibTransId="{58323117-8688-4011-AA5C-55DBED2E0DF2}"/>
    <dgm:cxn modelId="{9A4F8384-936F-4B63-BB1A-D0DA7BA63DCF}" type="presOf" srcId="{36C10569-86EF-4CDF-848A-0BF9DB48F695}" destId="{F859888A-A11D-4B8E-AC4C-022ABF105831}" srcOrd="0" destOrd="0" presId="urn:microsoft.com/office/officeart/2005/8/layout/target2"/>
    <dgm:cxn modelId="{DB3F29D2-AF97-4B1F-95B6-134F6E350F6A}" srcId="{F13BEF91-1F72-4BB8-A4F3-45A1F0F0CF76}" destId="{AE30461D-A68E-40BA-ACA4-CED1A7B0A02D}" srcOrd="5" destOrd="0" parTransId="{B17A7954-1873-4723-87DA-7F974077D571}" sibTransId="{F35DF4D1-9D5F-4689-8590-5EC77D225E00}"/>
    <dgm:cxn modelId="{68C23F03-0810-4A71-88A4-11A5BDCA369E}" srcId="{F13BEF91-1F72-4BB8-A4F3-45A1F0F0CF76}" destId="{00065AEA-C474-4E0A-BF39-E3C03E8143B5}" srcOrd="3" destOrd="0" parTransId="{AF53DBCE-DA69-4169-8FE8-5CA0E54F12C2}" sibTransId="{0EC2060C-996E-4D26-B540-74CA69B2E8F2}"/>
    <dgm:cxn modelId="{91DAD913-AFB5-42D7-B22E-65CC22515B38}" srcId="{82498C31-7E66-456A-B207-163B1FF8E51C}" destId="{0CDDDA1F-7A09-4C76-AC9D-987B053FA39C}" srcOrd="2" destOrd="0" parTransId="{A7DDAC6D-8B18-4C94-8B28-C99C2F2DCDED}" sibTransId="{7BB68B7E-4F67-4339-B8E3-0DE8B8584D47}"/>
    <dgm:cxn modelId="{97D20050-D7FC-4B26-87E1-D2EE09FD8E5B}" type="presOf" srcId="{00065AEA-C474-4E0A-BF39-E3C03E8143B5}" destId="{9F12A7B5-45F2-4BF0-A5E8-C7073891EE32}" srcOrd="0" destOrd="0" presId="urn:microsoft.com/office/officeart/2005/8/layout/target2"/>
    <dgm:cxn modelId="{6C2DAE3F-6A5F-4503-8F56-1525F4ED4C0F}" type="presOf" srcId="{B030EB85-1A1A-47F8-9AC3-29E57551E9A2}" destId="{A005EEE0-F642-41E6-9262-DEB7C1C4231C}" srcOrd="0" destOrd="0" presId="urn:microsoft.com/office/officeart/2005/8/layout/target2"/>
    <dgm:cxn modelId="{F49E4DC6-FAC9-42F0-BF42-9E4E7842597E}" srcId="{F13BEF91-1F72-4BB8-A4F3-45A1F0F0CF76}" destId="{4AF73416-C3F3-4683-83E6-AA23C3BE88B9}" srcOrd="0" destOrd="0" parTransId="{67413481-19BC-462B-8888-2E55F3242E95}" sibTransId="{736A1D30-D3D5-46DE-8950-8FD3D5225487}"/>
    <dgm:cxn modelId="{DF641ECD-98B4-46B8-B17F-099F3606D179}" type="presOf" srcId="{41933427-F200-4429-B3F1-395210ABAE4C}" destId="{9A3F9F1E-3F5E-4C33-9F12-13821E42B1F1}" srcOrd="0" destOrd="0" presId="urn:microsoft.com/office/officeart/2005/8/layout/target2"/>
    <dgm:cxn modelId="{3D8AEB69-DB94-44C4-9FA1-36AB327012C4}" srcId="{F13BEF91-1F72-4BB8-A4F3-45A1F0F0CF76}" destId="{ED5E6C5D-3EF6-497E-9C06-27BD9D699863}" srcOrd="2" destOrd="0" parTransId="{C5220F63-7A2F-4952-8717-C84BCEF6F3B3}" sibTransId="{CB9C752E-F1FA-49BC-863A-4784A140570B}"/>
    <dgm:cxn modelId="{6A4BC63A-E208-462D-9865-506CA89FD2CD}" type="presOf" srcId="{C62163BE-6782-42BB-BBB8-346242273139}" destId="{C1B09658-8A4D-46A7-9996-5E0396F630C4}" srcOrd="0" destOrd="0" presId="urn:microsoft.com/office/officeart/2005/8/layout/target2"/>
    <dgm:cxn modelId="{1896573D-9568-49B9-9EC4-4EC56A7B3EEB}" type="presOf" srcId="{ED5E6C5D-3EF6-497E-9C06-27BD9D699863}" destId="{6D882243-0A0E-4025-8693-22895F0E129F}" srcOrd="0" destOrd="0" presId="urn:microsoft.com/office/officeart/2005/8/layout/target2"/>
    <dgm:cxn modelId="{79E4EE8A-2D96-4453-A4A8-B1DF10844E7D}" type="presOf" srcId="{FFEF05FB-131B-4238-91A9-F090C86A9290}" destId="{81A310B2-839E-47A8-A6B9-21AB0A74C003}" srcOrd="0" destOrd="0" presId="urn:microsoft.com/office/officeart/2005/8/layout/target2"/>
    <dgm:cxn modelId="{552EE143-333F-4AAE-919D-F3067DA9D3DB}" type="presOf" srcId="{0CDDDA1F-7A09-4C76-AC9D-987B053FA39C}" destId="{0B5DD728-A7BD-4693-8ADE-8395A35B0559}" srcOrd="0" destOrd="0" presId="urn:microsoft.com/office/officeart/2005/8/layout/target2"/>
    <dgm:cxn modelId="{4C7D59A7-FF34-4B05-93F0-EDE9D2D73692}" type="presOf" srcId="{AF5DDBF6-2BDC-48F9-A3CD-DC5825EA4A57}" destId="{0C6FBADF-29C0-47D5-A575-A29F2B926AB4}" srcOrd="0" destOrd="0" presId="urn:microsoft.com/office/officeart/2005/8/layout/target2"/>
    <dgm:cxn modelId="{F8715775-18E1-489D-974D-42F993563E6F}" srcId="{F13BEF91-1F72-4BB8-A4F3-45A1F0F0CF76}" destId="{AF5DDBF6-2BDC-48F9-A3CD-DC5825EA4A57}" srcOrd="4" destOrd="0" parTransId="{FEE24B89-F7D2-4F1E-B231-D090207A467B}" sibTransId="{FB817A96-B894-44C5-8C6D-7FA0C48F5137}"/>
    <dgm:cxn modelId="{33F79A5F-4218-4409-BD9C-03EB5E969A2A}" type="presOf" srcId="{57D0F59C-38AE-4E02-A754-391964EF7F33}" destId="{0F8F90C5-8338-4A4B-AFBC-117737D6E7D9}" srcOrd="0" destOrd="0" presId="urn:microsoft.com/office/officeart/2005/8/layout/target2"/>
    <dgm:cxn modelId="{1BEEC43F-2DCC-498A-93BB-DABA86DE62FC}" srcId="{41933427-F200-4429-B3F1-395210ABAE4C}" destId="{57D0F59C-38AE-4E02-A754-391964EF7F33}" srcOrd="1" destOrd="0" parTransId="{9A075745-D9D5-4D73-A791-87BB90DBFE60}" sibTransId="{2E2473D1-2942-463E-BBFB-94983A34B49D}"/>
    <dgm:cxn modelId="{F4EDA903-8BAB-48F0-B288-4EF36F84A4B1}" srcId="{82498C31-7E66-456A-B207-163B1FF8E51C}" destId="{FFEF05FB-131B-4238-91A9-F090C86A9290}" srcOrd="1" destOrd="0" parTransId="{FEDAF271-BD57-4D35-9E0F-C7337BEAC9AE}" sibTransId="{789A107E-720D-4782-BB16-741F3BA2F5C6}"/>
    <dgm:cxn modelId="{CC6258BD-7108-447D-B45F-23DC1BD14E2B}" type="presOf" srcId="{F5164071-7D94-4026-AF3F-C8FC6813163F}" destId="{924DD18C-17CD-45B3-8EC8-33FCBEC3A451}" srcOrd="0" destOrd="0" presId="urn:microsoft.com/office/officeart/2005/8/layout/target2"/>
    <dgm:cxn modelId="{7FDA2DB8-1C12-4761-9E6B-C965685FB177}" srcId="{F13BEF91-1F72-4BB8-A4F3-45A1F0F0CF76}" destId="{B4AE5FA2-65C0-4D69-B3A2-E3162E3CB984}" srcOrd="6" destOrd="0" parTransId="{B211A868-75A9-48BE-8909-2929A2F0E15D}" sibTransId="{DEF4291B-F941-42C8-924D-4D68EDF100A2}"/>
    <dgm:cxn modelId="{DB45F49D-7259-443C-B257-C9A0557A9A8B}" type="presOf" srcId="{AE30461D-A68E-40BA-ACA4-CED1A7B0A02D}" destId="{DC321BCA-CB5C-4D52-B542-B9516B478A23}" srcOrd="0" destOrd="0" presId="urn:microsoft.com/office/officeart/2005/8/layout/target2"/>
    <dgm:cxn modelId="{5D1B3B09-F916-4392-83AC-31B2D1DFB1D8}" srcId="{B030EB85-1A1A-47F8-9AC3-29E57551E9A2}" destId="{82498C31-7E66-456A-B207-163B1FF8E51C}" srcOrd="1" destOrd="0" parTransId="{EB94F3F6-1C46-41C4-8353-20AFF9DE61DC}" sibTransId="{7E0B38EC-9D8C-4252-AF5F-8A1BC4EFAF34}"/>
    <dgm:cxn modelId="{ED3B3CBE-972D-4384-8E6A-BBC9784F5E3D}" type="presParOf" srcId="{A005EEE0-F642-41E6-9262-DEB7C1C4231C}" destId="{0938CFA1-0EC5-4B66-B728-5FF151BF658C}" srcOrd="0" destOrd="0" presId="urn:microsoft.com/office/officeart/2005/8/layout/target2"/>
    <dgm:cxn modelId="{5491A75C-2560-44DF-A8C6-228CDEC00D59}" type="presParOf" srcId="{0938CFA1-0EC5-4B66-B728-5FF151BF658C}" destId="{1B7C0D3B-165D-499F-A237-A954C1715892}" srcOrd="0" destOrd="0" presId="urn:microsoft.com/office/officeart/2005/8/layout/target2"/>
    <dgm:cxn modelId="{0587192A-9939-4CD6-AAA2-AE0676B4C47A}" type="presParOf" srcId="{0938CFA1-0EC5-4B66-B728-5FF151BF658C}" destId="{A3645429-C158-421C-88D8-8500C49FD7B3}" srcOrd="1" destOrd="0" presId="urn:microsoft.com/office/officeart/2005/8/layout/target2"/>
    <dgm:cxn modelId="{444058FD-C73E-4EB0-9C05-20F9D1F17181}" type="presParOf" srcId="{A3645429-C158-421C-88D8-8500C49FD7B3}" destId="{1D39EF8C-60F3-4F67-9087-B7C40819E011}" srcOrd="0" destOrd="0" presId="urn:microsoft.com/office/officeart/2005/8/layout/target2"/>
    <dgm:cxn modelId="{C59B7451-3F43-4BE0-8703-36E0C720E5C1}" type="presParOf" srcId="{A3645429-C158-421C-88D8-8500C49FD7B3}" destId="{2871B9AA-7583-4FF5-BB31-DF45C1582F6E}" srcOrd="1" destOrd="0" presId="urn:microsoft.com/office/officeart/2005/8/layout/target2"/>
    <dgm:cxn modelId="{BF8E8304-4152-476F-A123-B8406CA7B3D3}" type="presParOf" srcId="{A3645429-C158-421C-88D8-8500C49FD7B3}" destId="{C1B09658-8A4D-46A7-9996-5E0396F630C4}" srcOrd="2" destOrd="0" presId="urn:microsoft.com/office/officeart/2005/8/layout/target2"/>
    <dgm:cxn modelId="{6080B517-1EEE-41B3-8BBC-48862B64A0A5}" type="presParOf" srcId="{A3645429-C158-421C-88D8-8500C49FD7B3}" destId="{F188826A-D5EF-470D-9772-1E641C2CA781}" srcOrd="3" destOrd="0" presId="urn:microsoft.com/office/officeart/2005/8/layout/target2"/>
    <dgm:cxn modelId="{F384B702-772D-4D2C-BB6A-91C1D55D3232}" type="presParOf" srcId="{A3645429-C158-421C-88D8-8500C49FD7B3}" destId="{6D882243-0A0E-4025-8693-22895F0E129F}" srcOrd="4" destOrd="0" presId="urn:microsoft.com/office/officeart/2005/8/layout/target2"/>
    <dgm:cxn modelId="{5691362B-931B-4319-8A1A-3B9167648AF7}" type="presParOf" srcId="{A3645429-C158-421C-88D8-8500C49FD7B3}" destId="{7666A707-E1C7-4BBB-A823-36F5C0E39527}" srcOrd="5" destOrd="0" presId="urn:microsoft.com/office/officeart/2005/8/layout/target2"/>
    <dgm:cxn modelId="{E5CDF30E-0E04-4A11-8C33-ED7AE9D83717}" type="presParOf" srcId="{A3645429-C158-421C-88D8-8500C49FD7B3}" destId="{9F12A7B5-45F2-4BF0-A5E8-C7073891EE32}" srcOrd="6" destOrd="0" presId="urn:microsoft.com/office/officeart/2005/8/layout/target2"/>
    <dgm:cxn modelId="{9510DF4A-D4F0-43BD-97C2-4EA9B4C18153}" type="presParOf" srcId="{A3645429-C158-421C-88D8-8500C49FD7B3}" destId="{E10C4941-B3B0-4C81-AA42-C91D483BD3E9}" srcOrd="7" destOrd="0" presId="urn:microsoft.com/office/officeart/2005/8/layout/target2"/>
    <dgm:cxn modelId="{466111A3-6E46-4C9A-AB79-A7792835A4B8}" type="presParOf" srcId="{A3645429-C158-421C-88D8-8500C49FD7B3}" destId="{0C6FBADF-29C0-47D5-A575-A29F2B926AB4}" srcOrd="8" destOrd="0" presId="urn:microsoft.com/office/officeart/2005/8/layout/target2"/>
    <dgm:cxn modelId="{C5743542-77C7-48CB-85F9-E36285609E23}" type="presParOf" srcId="{A3645429-C158-421C-88D8-8500C49FD7B3}" destId="{0C7B38E3-9C29-43C9-9F36-610BAE4B758A}" srcOrd="9" destOrd="0" presId="urn:microsoft.com/office/officeart/2005/8/layout/target2"/>
    <dgm:cxn modelId="{3AB835B2-2DBC-43CE-9167-9A07B36B0172}" type="presParOf" srcId="{A3645429-C158-421C-88D8-8500C49FD7B3}" destId="{DC321BCA-CB5C-4D52-B542-B9516B478A23}" srcOrd="10" destOrd="0" presId="urn:microsoft.com/office/officeart/2005/8/layout/target2"/>
    <dgm:cxn modelId="{E92C92BD-0AE6-4923-9E1B-9BD480AE28C1}" type="presParOf" srcId="{A3645429-C158-421C-88D8-8500C49FD7B3}" destId="{4BB87D9C-636B-449E-804F-CE5B7628EABF}" srcOrd="11" destOrd="0" presId="urn:microsoft.com/office/officeart/2005/8/layout/target2"/>
    <dgm:cxn modelId="{11513794-E2ED-476A-8A4C-699F542542A6}" type="presParOf" srcId="{A3645429-C158-421C-88D8-8500C49FD7B3}" destId="{003DF7BF-1F19-43E9-AA3A-44D85EB1AC1C}" srcOrd="12" destOrd="0" presId="urn:microsoft.com/office/officeart/2005/8/layout/target2"/>
    <dgm:cxn modelId="{E9A53556-8CC7-4A50-A77A-ADA2A286FEA9}" type="presParOf" srcId="{A005EEE0-F642-41E6-9262-DEB7C1C4231C}" destId="{622FEA46-D980-4C09-B28B-A184F5DE03F8}" srcOrd="1" destOrd="0" presId="urn:microsoft.com/office/officeart/2005/8/layout/target2"/>
    <dgm:cxn modelId="{4D82DAF1-BA06-46FE-B79C-6E629C59FA6C}" type="presParOf" srcId="{622FEA46-D980-4C09-B28B-A184F5DE03F8}" destId="{3ED806F3-9F76-4D2E-BD0B-A9DC6EA91684}" srcOrd="0" destOrd="0" presId="urn:microsoft.com/office/officeart/2005/8/layout/target2"/>
    <dgm:cxn modelId="{DA44F5C4-C2B4-4629-97A6-3E8428077B2B}" type="presParOf" srcId="{622FEA46-D980-4C09-B28B-A184F5DE03F8}" destId="{3DFA8798-7772-4B6E-9686-A27F6D9DB6E9}" srcOrd="1" destOrd="0" presId="urn:microsoft.com/office/officeart/2005/8/layout/target2"/>
    <dgm:cxn modelId="{377A4DC6-DEDA-4F7E-B85A-FC0C1D6D64FE}" type="presParOf" srcId="{3DFA8798-7772-4B6E-9686-A27F6D9DB6E9}" destId="{F859888A-A11D-4B8E-AC4C-022ABF105831}" srcOrd="0" destOrd="0" presId="urn:microsoft.com/office/officeart/2005/8/layout/target2"/>
    <dgm:cxn modelId="{5D06AC84-A203-48FD-8155-7CED627C9637}" type="presParOf" srcId="{3DFA8798-7772-4B6E-9686-A27F6D9DB6E9}" destId="{6F941D61-6689-491B-A314-583D120558EE}" srcOrd="1" destOrd="0" presId="urn:microsoft.com/office/officeart/2005/8/layout/target2"/>
    <dgm:cxn modelId="{13A8FEB9-E900-4207-BE68-BA04B52D2659}" type="presParOf" srcId="{3DFA8798-7772-4B6E-9686-A27F6D9DB6E9}" destId="{81A310B2-839E-47A8-A6B9-21AB0A74C003}" srcOrd="2" destOrd="0" presId="urn:microsoft.com/office/officeart/2005/8/layout/target2"/>
    <dgm:cxn modelId="{2DBCC567-8522-4505-9E2F-A68E0523EDEA}" type="presParOf" srcId="{3DFA8798-7772-4B6E-9686-A27F6D9DB6E9}" destId="{F35395BB-DB69-4BAE-8DBE-58AC0609369A}" srcOrd="3" destOrd="0" presId="urn:microsoft.com/office/officeart/2005/8/layout/target2"/>
    <dgm:cxn modelId="{917EF1AF-5CD3-42BD-B681-A686F4AD99D9}" type="presParOf" srcId="{3DFA8798-7772-4B6E-9686-A27F6D9DB6E9}" destId="{0B5DD728-A7BD-4693-8ADE-8395A35B0559}" srcOrd="4" destOrd="0" presId="urn:microsoft.com/office/officeart/2005/8/layout/target2"/>
    <dgm:cxn modelId="{35A018F0-3443-4C71-91D6-A49D6976EF81}" type="presParOf" srcId="{A005EEE0-F642-41E6-9262-DEB7C1C4231C}" destId="{CBE8E832-3A42-40B8-AA99-CF28DD0DFECE}" srcOrd="2" destOrd="0" presId="urn:microsoft.com/office/officeart/2005/8/layout/target2"/>
    <dgm:cxn modelId="{E3C9B870-20CD-4A09-8F89-8E0C42A42A26}" type="presParOf" srcId="{CBE8E832-3A42-40B8-AA99-CF28DD0DFECE}" destId="{9A3F9F1E-3F5E-4C33-9F12-13821E42B1F1}" srcOrd="0" destOrd="0" presId="urn:microsoft.com/office/officeart/2005/8/layout/target2"/>
    <dgm:cxn modelId="{1B959200-9BF7-42F0-91E1-DEA85C8FAC2B}" type="presParOf" srcId="{CBE8E832-3A42-40B8-AA99-CF28DD0DFECE}" destId="{804F4C4B-7690-445E-AE36-978EA096EDEE}" srcOrd="1" destOrd="0" presId="urn:microsoft.com/office/officeart/2005/8/layout/target2"/>
    <dgm:cxn modelId="{3BCFB5F9-A512-4B81-A45D-7B351D18F6B7}" type="presParOf" srcId="{804F4C4B-7690-445E-AE36-978EA096EDEE}" destId="{924DD18C-17CD-45B3-8EC8-33FCBEC3A451}" srcOrd="0" destOrd="0" presId="urn:microsoft.com/office/officeart/2005/8/layout/target2"/>
    <dgm:cxn modelId="{4EE44A91-84FF-48A3-956B-D8A856815538}" type="presParOf" srcId="{804F4C4B-7690-445E-AE36-978EA096EDEE}" destId="{8E8C1A5C-E072-4A73-8738-1873530D153F}" srcOrd="1" destOrd="0" presId="urn:microsoft.com/office/officeart/2005/8/layout/target2"/>
    <dgm:cxn modelId="{02A67706-FEAA-4A77-8B6F-21669217576D}" type="presParOf" srcId="{804F4C4B-7690-445E-AE36-978EA096EDEE}" destId="{0F8F90C5-8338-4A4B-AFBC-117737D6E7D9}" srcOrd="2" destOrd="0" presId="urn:microsoft.com/office/officeart/2005/8/layout/targe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10">
  <dgm:title val=""/>
  <dgm:desc val=""/>
  <dgm:catLst>
    <dgm:cat type="process" pri="3000"/>
    <dgm:cat type="picture" pri="30000"/>
    <dgm:cat type="pictureconvert" pri="3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op="equ" fact="0.3333"/>
      <dgm:constr type="primFontSz" for="des" forName="txNode" op="equ" val="65"/>
      <dgm:constr type="primFontSz" for="des" forName="connTx" op="equ" val="55"/>
      <dgm:constr type="primFontSz" for="des" forName="connTx" refType="primFontSz" refFor="des" refForName="txNode" op="lte" fact="0.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imagSh"/>
              <dgm:constr type="w" for="ch" forName="imagSh" refType="w" fact="0.86"/>
              <dgm:constr type="t" for="ch" forName="imagSh"/>
              <dgm:constr type="h" for="ch" forName="imagSh" refType="w" refFor="ch" refForName="imagSh"/>
              <dgm:constr type="l" for="ch" forName="txNode" refType="w" fact="0.14"/>
              <dgm:constr type="w" for="ch" forName="txNode" refType="w" refFor="ch" refForName="imagSh"/>
              <dgm:constr type="t" for="ch" forName="txNode" refType="h" refFor="ch" refForName="imagSh" fact="0.6"/>
              <dgm:constr type="h" for="ch" forName="txNode" refType="h" refFor="ch" refForName="imagSh"/>
            </dgm:constrLst>
          </dgm:if>
          <dgm:else name="Name7">
            <dgm:constrLst>
              <dgm:constr type="l" for="ch" forName="imagSh" refType="w" fact="0.14"/>
              <dgm:constr type="w" for="ch" forName="imagSh" refType="w" fact="0.86"/>
              <dgm:constr type="t" for="ch" forName="imagSh"/>
              <dgm:constr type="h" for="ch" forName="imagSh" refType="w" refFor="ch" refForName="imagSh"/>
              <dgm:constr type="l" for="ch" forName="txNode"/>
              <dgm:constr type="w" for="ch" forName="txNode" refType="w" refFor="ch" refForName="imagSh"/>
              <dgm:constr type="t" for="ch" forName="txNode" refType="h" refFor="ch" refForName="imagSh" fact="0.6"/>
              <dgm:constr type="h" for="ch" forName="txNode" refType="h" refFor="ch" refForName="imagSh"/>
            </dgm:constrLst>
          </dgm:else>
        </dgm:choose>
        <dgm:ruleLst/>
        <dgm:layoutNode name="imagSh" styleLbl="bgImgPlace1">
          <dgm:alg type="sp"/>
          <dgm:shape xmlns:r="http://schemas.openxmlformats.org/officeDocument/2006/relationships" type="roundRect" r:blip="" blipPhldr="1">
            <dgm:adjLst>
              <dgm:adj idx="1" val="0.1"/>
            </dgm:adjLst>
          </dgm:shape>
          <dgm:presOf/>
          <dgm:constrLst/>
          <dgm:ruleLst/>
        </dgm:layoutNode>
        <dgm:layoutNode name="txNode" styleLbl="node1">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sibTransForEach" axis="followSib" ptType="sibTrans" cnt="1">
        <dgm:layoutNode name="sibTrans">
          <dgm:alg type="conn">
            <dgm:param type="begPts" val="auto"/>
            <dgm:param type="endPts" val="auto"/>
            <dgm:param type="srcNode" val="imagSh"/>
            <dgm:param type="dstNode" val="imagSh"/>
          </dgm:alg>
          <dgm:shape xmlns:r="http://schemas.openxmlformats.org/officeDocument/2006/relationships" type="conn" r:blip="">
            <dgm:adjLst/>
          </dgm:shape>
          <dgm:presOf axis="self"/>
          <dgm:constrLst>
            <dgm:constr type="h" refType="w" fact="0.62"/>
            <dgm:constr type="connDist"/>
            <dgm:constr type="begPad" refType="connDist" fact="0.35"/>
            <dgm:constr type="endPad" refType="connDist" fact="0.3"/>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0.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901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99012"/>
          </a:xfrm>
          <a:prstGeom prst="rect">
            <a:avLst/>
          </a:prstGeom>
        </p:spPr>
        <p:txBody>
          <a:bodyPr vert="horz" lIns="91440" tIns="45720" rIns="91440" bIns="45720" rtlCol="0"/>
          <a:lstStyle>
            <a:lvl1pPr algn="r">
              <a:defRPr sz="1200"/>
            </a:lvl1pPr>
          </a:lstStyle>
          <a:p>
            <a:fld id="{5F8FF0E7-B1FA-41D5-A658-B9592DCE8CC9}" type="datetimeFigureOut">
              <a:rPr lang="en-GB" smtClean="0"/>
              <a:t>25/09/2015</a:t>
            </a:fld>
            <a:endParaRPr lang="en-GB"/>
          </a:p>
        </p:txBody>
      </p:sp>
      <p:sp>
        <p:nvSpPr>
          <p:cNvPr id="4" name="Footer Placeholder 3"/>
          <p:cNvSpPr>
            <a:spLocks noGrp="1"/>
          </p:cNvSpPr>
          <p:nvPr>
            <p:ph type="ftr" sz="quarter" idx="2"/>
          </p:nvPr>
        </p:nvSpPr>
        <p:spPr>
          <a:xfrm>
            <a:off x="0" y="9446678"/>
            <a:ext cx="2971800" cy="499011"/>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9446678"/>
            <a:ext cx="2971800" cy="499011"/>
          </a:xfrm>
          <a:prstGeom prst="rect">
            <a:avLst/>
          </a:prstGeom>
        </p:spPr>
        <p:txBody>
          <a:bodyPr vert="horz" lIns="91440" tIns="45720" rIns="91440" bIns="45720" rtlCol="0" anchor="b"/>
          <a:lstStyle>
            <a:lvl1pPr algn="r">
              <a:defRPr sz="1200"/>
            </a:lvl1pPr>
          </a:lstStyle>
          <a:p>
            <a:fld id="{BD6C7A40-AA3A-42ED-B656-3D39BD1F08EB}" type="slidenum">
              <a:rPr lang="en-GB" smtClean="0"/>
              <a:t>‹#›</a:t>
            </a:fld>
            <a:endParaRPr lang="en-GB"/>
          </a:p>
        </p:txBody>
      </p:sp>
    </p:spTree>
    <p:extLst>
      <p:ext uri="{BB962C8B-B14F-4D97-AF65-F5344CB8AC3E}">
        <p14:creationId xmlns:p14="http://schemas.microsoft.com/office/powerpoint/2010/main" val="41130963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97284"/>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97284"/>
          </a:xfrm>
          <a:prstGeom prst="rect">
            <a:avLst/>
          </a:prstGeom>
        </p:spPr>
        <p:txBody>
          <a:bodyPr vert="horz" lIns="91440" tIns="45720" rIns="91440" bIns="45720" rtlCol="0"/>
          <a:lstStyle>
            <a:lvl1pPr algn="r">
              <a:defRPr sz="1200"/>
            </a:lvl1pPr>
          </a:lstStyle>
          <a:p>
            <a:fld id="{C05C4000-DEC1-41FA-81A4-C9F33A7F019B}" type="datetimeFigureOut">
              <a:rPr lang="en-GB" smtClean="0"/>
              <a:t>25/09/2015</a:t>
            </a:fld>
            <a:endParaRPr lang="en-GB"/>
          </a:p>
        </p:txBody>
      </p:sp>
      <p:sp>
        <p:nvSpPr>
          <p:cNvPr id="4" name="Slide Image Placeholder 3"/>
          <p:cNvSpPr>
            <a:spLocks noGrp="1" noRot="1" noChangeAspect="1"/>
          </p:cNvSpPr>
          <p:nvPr>
            <p:ph type="sldImg" idx="2"/>
          </p:nvPr>
        </p:nvSpPr>
        <p:spPr>
          <a:xfrm>
            <a:off x="942975" y="746125"/>
            <a:ext cx="4972050" cy="37290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724202"/>
            <a:ext cx="5486400" cy="447556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446678"/>
            <a:ext cx="2971800" cy="497284"/>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9446678"/>
            <a:ext cx="2971800" cy="497284"/>
          </a:xfrm>
          <a:prstGeom prst="rect">
            <a:avLst/>
          </a:prstGeom>
        </p:spPr>
        <p:txBody>
          <a:bodyPr vert="horz" lIns="91440" tIns="45720" rIns="91440" bIns="45720" rtlCol="0" anchor="b"/>
          <a:lstStyle>
            <a:lvl1pPr algn="r">
              <a:defRPr sz="1200"/>
            </a:lvl1pPr>
          </a:lstStyle>
          <a:p>
            <a:fld id="{57A07121-535A-4846-B0BB-B62BDC337524}" type="slidenum">
              <a:rPr lang="en-GB" smtClean="0"/>
              <a:t>‹#›</a:t>
            </a:fld>
            <a:endParaRPr lang="en-GB"/>
          </a:p>
        </p:txBody>
      </p:sp>
    </p:spTree>
    <p:extLst>
      <p:ext uri="{BB962C8B-B14F-4D97-AF65-F5344CB8AC3E}">
        <p14:creationId xmlns:p14="http://schemas.microsoft.com/office/powerpoint/2010/main" val="3721802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Hello</a:t>
            </a:r>
            <a:r>
              <a:rPr lang="en-GB" baseline="0" dirty="0" smtClean="0"/>
              <a:t> I’m Nick Draper, project manager of the Mantid project, and I’d like to introduce Dr Ross Stewart from the Science and Technology Facilities Council.</a:t>
            </a:r>
          </a:p>
          <a:p>
            <a:r>
              <a:rPr lang="en-GB" baseline="0" dirty="0" smtClean="0"/>
              <a:t>We’re going to tell you how the Mantid project grew from an internal STFC project to become the world leading solution for data reduction and analysis at Neutron sources worldwide.</a:t>
            </a:r>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57A07121-535A-4846-B0BB-B62BDC337524}" type="slidenum">
              <a:rPr lang="en-GB" smtClean="0"/>
              <a:t>1</a:t>
            </a:fld>
            <a:endParaRPr lang="en-GB"/>
          </a:p>
        </p:txBody>
      </p:sp>
    </p:spTree>
    <p:extLst>
      <p:ext uri="{BB962C8B-B14F-4D97-AF65-F5344CB8AC3E}">
        <p14:creationId xmlns:p14="http://schemas.microsoft.com/office/powerpoint/2010/main" val="3823359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But first Ross will</a:t>
            </a:r>
            <a:r>
              <a:rPr lang="en-GB" baseline="0" dirty="0" smtClean="0"/>
              <a:t> explain a little bit about what neutron scattering</a:t>
            </a:r>
            <a:endParaRPr lang="en-GB" dirty="0"/>
          </a:p>
        </p:txBody>
      </p:sp>
      <p:sp>
        <p:nvSpPr>
          <p:cNvPr id="4" name="Slide Number Placeholder 3"/>
          <p:cNvSpPr>
            <a:spLocks noGrp="1"/>
          </p:cNvSpPr>
          <p:nvPr>
            <p:ph type="sldNum" sz="quarter" idx="10"/>
          </p:nvPr>
        </p:nvSpPr>
        <p:spPr/>
        <p:txBody>
          <a:bodyPr/>
          <a:lstStyle/>
          <a:p>
            <a:fld id="{57A07121-535A-4846-B0BB-B62BDC337524}" type="slidenum">
              <a:rPr lang="en-GB" smtClean="0"/>
              <a:t>2</a:t>
            </a:fld>
            <a:endParaRPr lang="en-GB"/>
          </a:p>
        </p:txBody>
      </p:sp>
    </p:spTree>
    <p:extLst>
      <p:ext uri="{BB962C8B-B14F-4D97-AF65-F5344CB8AC3E}">
        <p14:creationId xmlns:p14="http://schemas.microsoft.com/office/powerpoint/2010/main" val="1874484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GB" smtClean="0"/>
              <a:t>So – ISIS is actually a giant microscope that can be used for studying what atoms are doing at the small scale inside substances.  We say that ISIS is very good at looking at ‘where atoms are’ – so that’s about discovering how they are  arranged deep inside substances – and ‘what atoms are doing’ – that’s about learning how atoms are moving and the forces between the atoms.</a:t>
            </a:r>
          </a:p>
        </p:txBody>
      </p:sp>
      <p:sp>
        <p:nvSpPr>
          <p:cNvPr id="3379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55AF864-A2BF-486C-B210-0E5E6A07E862}" type="slidenum">
              <a:rPr lang="en-GB" smtClean="0"/>
              <a:pPr fontAlgn="base">
                <a:spcBef>
                  <a:spcPct val="0"/>
                </a:spcBef>
                <a:spcAft>
                  <a:spcPct val="0"/>
                </a:spcAft>
                <a:defRPr/>
              </a:pPr>
              <a:t>3</a:t>
            </a:fld>
            <a:endParaRPr lang="en-GB" smtClean="0"/>
          </a:p>
        </p:txBody>
      </p:sp>
    </p:spTree>
    <p:extLst>
      <p:ext uri="{BB962C8B-B14F-4D97-AF65-F5344CB8AC3E}">
        <p14:creationId xmlns:p14="http://schemas.microsoft.com/office/powerpoint/2010/main" val="1937205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7A07121-535A-4846-B0BB-B62BDC337524}" type="slidenum">
              <a:rPr lang="en-GB" smtClean="0"/>
              <a:t>4</a:t>
            </a:fld>
            <a:endParaRPr lang="en-GB"/>
          </a:p>
        </p:txBody>
      </p:sp>
    </p:spTree>
    <p:extLst>
      <p:ext uri="{BB962C8B-B14F-4D97-AF65-F5344CB8AC3E}">
        <p14:creationId xmlns:p14="http://schemas.microsoft.com/office/powerpoint/2010/main" val="309984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Neutron scattering</a:t>
            </a:r>
            <a:r>
              <a:rPr lang="en-GB" baseline="0" dirty="0" smtClean="0"/>
              <a:t> is very powerful, but without software to help understand the results of these large instruments they are worthless</a:t>
            </a:r>
            <a:endParaRPr lang="en-GB" dirty="0"/>
          </a:p>
        </p:txBody>
      </p:sp>
      <p:sp>
        <p:nvSpPr>
          <p:cNvPr id="4" name="Slide Number Placeholder 3"/>
          <p:cNvSpPr>
            <a:spLocks noGrp="1"/>
          </p:cNvSpPr>
          <p:nvPr>
            <p:ph type="sldNum" sz="quarter" idx="10"/>
          </p:nvPr>
        </p:nvSpPr>
        <p:spPr/>
        <p:txBody>
          <a:bodyPr/>
          <a:lstStyle/>
          <a:p>
            <a:fld id="{57A07121-535A-4846-B0BB-B62BDC337524}" type="slidenum">
              <a:rPr lang="en-GB" smtClean="0"/>
              <a:t>8</a:t>
            </a:fld>
            <a:endParaRPr lang="en-GB"/>
          </a:p>
        </p:txBody>
      </p:sp>
    </p:spTree>
    <p:extLst>
      <p:ext uri="{BB962C8B-B14F-4D97-AF65-F5344CB8AC3E}">
        <p14:creationId xmlns:p14="http://schemas.microsoft.com/office/powerpoint/2010/main" val="27035946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From</a:t>
            </a:r>
            <a:r>
              <a:rPr lang="en-GB" baseline="0" dirty="0" smtClean="0"/>
              <a:t> it’s beginning at ISIS, Mantid has grown to an international collaboration with the Oak Ridge National Lab in the United States, and the European Spallation Source being Built in Sweden.</a:t>
            </a:r>
          </a:p>
          <a:p>
            <a:endParaRPr lang="en-GB" baseline="0" dirty="0" smtClean="0"/>
          </a:p>
          <a:p>
            <a:r>
              <a:rPr lang="en-GB" baseline="0" dirty="0" smtClean="0"/>
              <a:t>The Chinese Spallation source undergoing construction has also announced that it will be using Mantid as well, making that 4 out of 5 of the worlds pulsed neutron spallation sources.</a:t>
            </a:r>
          </a:p>
          <a:p>
            <a:endParaRPr lang="en-GB" baseline="0" dirty="0" smtClean="0"/>
          </a:p>
          <a:p>
            <a:r>
              <a:rPr lang="en-GB" baseline="0" dirty="0" smtClean="0"/>
              <a:t>Many of the Reactor based neutron sources are starting to use Mantid on individual efforts with the world brightest Neutron source the ILL planning on joining the collaboration next year.</a:t>
            </a:r>
            <a:endParaRPr lang="en-GB" dirty="0"/>
          </a:p>
        </p:txBody>
      </p:sp>
      <p:sp>
        <p:nvSpPr>
          <p:cNvPr id="4" name="Slide Number Placeholder 3"/>
          <p:cNvSpPr>
            <a:spLocks noGrp="1"/>
          </p:cNvSpPr>
          <p:nvPr>
            <p:ph type="sldNum" sz="quarter" idx="10"/>
          </p:nvPr>
        </p:nvSpPr>
        <p:spPr/>
        <p:txBody>
          <a:bodyPr/>
          <a:lstStyle/>
          <a:p>
            <a:fld id="{57A07121-535A-4846-B0BB-B62BDC337524}" type="slidenum">
              <a:rPr lang="en-GB" smtClean="0"/>
              <a:t>19</a:t>
            </a:fld>
            <a:endParaRPr lang="en-GB"/>
          </a:p>
        </p:txBody>
      </p:sp>
    </p:spTree>
    <p:extLst>
      <p:ext uri="{BB962C8B-B14F-4D97-AF65-F5344CB8AC3E}">
        <p14:creationId xmlns:p14="http://schemas.microsoft.com/office/powerpoint/2010/main" val="3308285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We</a:t>
            </a:r>
            <a:r>
              <a:rPr lang="en-GB" baseline="0" dirty="0" smtClean="0"/>
              <a:t> now offer a whole range of self paced and taught training both in the UK and the United States.</a:t>
            </a:r>
          </a:p>
          <a:p>
            <a:r>
              <a:rPr lang="en-GB" baseline="0" dirty="0" smtClean="0"/>
              <a:t>And scientists from a wide range of Europe, the US and even China, Japan and Australia have travelled over to learn about Mantid.</a:t>
            </a:r>
          </a:p>
        </p:txBody>
      </p:sp>
      <p:sp>
        <p:nvSpPr>
          <p:cNvPr id="4" name="Slide Number Placeholder 3"/>
          <p:cNvSpPr>
            <a:spLocks noGrp="1"/>
          </p:cNvSpPr>
          <p:nvPr>
            <p:ph type="sldNum" sz="quarter" idx="10"/>
          </p:nvPr>
        </p:nvSpPr>
        <p:spPr/>
        <p:txBody>
          <a:bodyPr/>
          <a:lstStyle/>
          <a:p>
            <a:fld id="{57A07121-535A-4846-B0BB-B62BDC337524}" type="slidenum">
              <a:rPr lang="en-GB" smtClean="0"/>
              <a:t>23</a:t>
            </a:fld>
            <a:endParaRPr lang="en-GB" dirty="0"/>
          </a:p>
        </p:txBody>
      </p:sp>
    </p:spTree>
    <p:extLst>
      <p:ext uri="{BB962C8B-B14F-4D97-AF65-F5344CB8AC3E}">
        <p14:creationId xmlns:p14="http://schemas.microsoft.com/office/powerpoint/2010/main" val="23225472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84CC6454-824E-487D-8244-FE421841EEE4}" type="datetimeFigureOut">
              <a:rPr lang="en-GB" smtClean="0"/>
              <a:t>25/09/2015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grpSp>
        <p:nvGrpSpPr>
          <p:cNvPr id="7" name="Group 6"/>
          <p:cNvGrpSpPr/>
          <p:nvPr userDrawn="1"/>
        </p:nvGrpSpPr>
        <p:grpSpPr>
          <a:xfrm>
            <a:off x="-36512" y="-11290"/>
            <a:ext cx="9180512" cy="6869290"/>
            <a:chOff x="-36512" y="-11290"/>
            <a:chExt cx="9180512" cy="6869290"/>
          </a:xfrm>
        </p:grpSpPr>
        <p:grpSp>
          <p:nvGrpSpPr>
            <p:cNvPr id="8" name="Group 7"/>
            <p:cNvGrpSpPr/>
            <p:nvPr/>
          </p:nvGrpSpPr>
          <p:grpSpPr>
            <a:xfrm>
              <a:off x="-36512" y="-11290"/>
              <a:ext cx="9180512" cy="6869290"/>
              <a:chOff x="-36512" y="156206"/>
              <a:chExt cx="9180512" cy="6701794"/>
            </a:xfrm>
          </p:grpSpPr>
          <p:grpSp>
            <p:nvGrpSpPr>
              <p:cNvPr id="13" name="Group 12"/>
              <p:cNvGrpSpPr/>
              <p:nvPr/>
            </p:nvGrpSpPr>
            <p:grpSpPr>
              <a:xfrm>
                <a:off x="-36512" y="156206"/>
                <a:ext cx="9180512" cy="6701794"/>
                <a:chOff x="-36512" y="156206"/>
                <a:chExt cx="9180512" cy="6701794"/>
              </a:xfrm>
            </p:grpSpPr>
            <p:pic>
              <p:nvPicPr>
                <p:cNvPr id="15" name="Picture 3" descr="C:\Users\jons\AppData\Local\Temp\notesAF3A78\Mantid-screen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1"/>
                <a:stretch/>
              </p:blipFill>
              <p:spPr bwMode="auto">
                <a:xfrm>
                  <a:off x="-36512" y="156206"/>
                  <a:ext cx="9180512" cy="6701794"/>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6732240" y="167221"/>
                  <a:ext cx="2411760" cy="2569803"/>
                </a:xfrm>
                <a:prstGeom prst="rect">
                  <a:avLst/>
                </a:prstGeom>
                <a:gradFill flip="none" rotWithShape="1">
                  <a:gsLst>
                    <a:gs pos="0">
                      <a:schemeClr val="bg1"/>
                    </a:gs>
                    <a:gs pos="100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4" name="Oval 13"/>
              <p:cNvSpPr/>
              <p:nvPr/>
            </p:nvSpPr>
            <p:spPr>
              <a:xfrm>
                <a:off x="1457748" y="167221"/>
                <a:ext cx="5850556" cy="36218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357069"/>
              <a:ext cx="3816424" cy="2287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ectangle 9"/>
            <p:cNvSpPr/>
            <p:nvPr/>
          </p:nvSpPr>
          <p:spPr>
            <a:xfrm>
              <a:off x="2267744" y="3356992"/>
              <a:ext cx="57606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5751178" y="3355675"/>
              <a:ext cx="630533"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5652120" y="-11290"/>
              <a:ext cx="1224136" cy="2360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2817324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557808"/>
            <a:ext cx="8229600" cy="1143000"/>
          </a:xfrm>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4CC6454-824E-487D-8244-FE421841EEE4}" type="datetimeFigureOut">
              <a:rPr lang="en-GB" smtClean="0"/>
              <a:t>25/09/2015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157055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4CC6454-824E-487D-8244-FE421841EEE4}" type="datetimeFigureOut">
              <a:rPr lang="en-GB" smtClean="0"/>
              <a:t>25/09/2015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2187439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57808"/>
            <a:ext cx="8229600" cy="1143000"/>
          </a:xfrm>
        </p:spPr>
        <p:txBody>
          <a:bodyPr/>
          <a:lstStyle/>
          <a:p>
            <a:r>
              <a:rPr lang="en-US" smtClean="0"/>
              <a:t>Click to edit Master title style</a:t>
            </a:r>
            <a:endParaRPr lang="en-GB"/>
          </a:p>
        </p:txBody>
      </p:sp>
      <p:sp>
        <p:nvSpPr>
          <p:cNvPr id="3" name="Content Placeholder 2"/>
          <p:cNvSpPr>
            <a:spLocks noGrp="1"/>
          </p:cNvSpPr>
          <p:nvPr>
            <p:ph idx="1"/>
          </p:nvPr>
        </p:nvSpPr>
        <p:spPr>
          <a:xfrm>
            <a:off x="457200" y="1600200"/>
            <a:ext cx="8229600" cy="4709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84CC6454-824E-487D-8244-FE421841EEE4}" type="datetimeFigureOut">
              <a:rPr lang="en-GB" smtClean="0"/>
              <a:t>25/09/2015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10906211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4CC6454-824E-487D-8244-FE421841EEE4}" type="datetimeFigureOut">
              <a:rPr lang="en-GB" smtClean="0"/>
              <a:t>25/09/2015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1135883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1143000"/>
          </a:xfrm>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84CC6454-824E-487D-8244-FE421841EEE4}" type="datetimeFigureOut">
              <a:rPr lang="en-GB" smtClean="0"/>
              <a:t>25/09/2015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3530048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57808"/>
            <a:ext cx="8229600" cy="1143000"/>
          </a:xfrm>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84CC6454-824E-487D-8244-FE421841EEE4}" type="datetimeFigureOut">
              <a:rPr lang="en-GB" smtClean="0"/>
              <a:t>25/09/2015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1372427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67544" y="764704"/>
            <a:ext cx="8229600" cy="1143000"/>
          </a:xfrm>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84CC6454-824E-487D-8244-FE421841EEE4}" type="datetimeFigureOut">
              <a:rPr lang="en-GB" smtClean="0"/>
              <a:t>25/09/2015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5399753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CC6454-824E-487D-8244-FE421841EEE4}" type="datetimeFigureOut">
              <a:rPr lang="en-GB" smtClean="0"/>
              <a:t>25/09/2015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35709858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CC6454-824E-487D-8244-FE421841EEE4}" type="datetimeFigureOut">
              <a:rPr lang="en-GB" smtClean="0"/>
              <a:t>25/09/2015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35657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CC6454-824E-487D-8244-FE421841EEE4}" type="datetimeFigureOut">
              <a:rPr lang="en-GB" smtClean="0"/>
              <a:t>25/09/2015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8B8D81-73D3-41D9-AD43-A981A0A88F87}" type="slidenum">
              <a:rPr lang="en-GB" smtClean="0"/>
              <a:t>‹#›</a:t>
            </a:fld>
            <a:endParaRPr lang="en-GB"/>
          </a:p>
        </p:txBody>
      </p:sp>
    </p:spTree>
    <p:extLst>
      <p:ext uri="{BB962C8B-B14F-4D97-AF65-F5344CB8AC3E}">
        <p14:creationId xmlns:p14="http://schemas.microsoft.com/office/powerpoint/2010/main" val="8657646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CC6454-824E-487D-8244-FE421841EEE4}" type="datetimeFigureOut">
              <a:rPr lang="en-GB" smtClean="0"/>
              <a:t>25/09/2015</a:t>
            </a:fld>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8B8D81-73D3-41D9-AD43-A981A0A88F87}" type="slidenum">
              <a:rPr lang="en-GB" smtClean="0"/>
              <a:t>‹#›</a:t>
            </a:fld>
            <a:endParaRPr lang="en-GB"/>
          </a:p>
        </p:txBody>
      </p:sp>
      <p:pic>
        <p:nvPicPr>
          <p:cNvPr id="7" name="Picture 2"/>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r="2458"/>
          <a:stretch/>
        </p:blipFill>
        <p:spPr bwMode="auto">
          <a:xfrm>
            <a:off x="3594" y="-10736"/>
            <a:ext cx="9140406" cy="6868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16564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6.png"/><Relationship Id="rId7" Type="http://schemas.openxmlformats.org/officeDocument/2006/relationships/diagramColors" Target="../diagrams/colors2.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6.png"/><Relationship Id="rId7" Type="http://schemas.openxmlformats.org/officeDocument/2006/relationships/diagramQuickStyle" Target="../diagrams/quickStyle3.xml"/><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39.png"/><Relationship Id="rId4" Type="http://schemas.openxmlformats.org/officeDocument/2006/relationships/image" Target="../media/image38.jpeg"/><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8" Type="http://schemas.openxmlformats.org/officeDocument/2006/relationships/diagramQuickStyle" Target="../diagrams/quickStyle4.xml"/><Relationship Id="rId3" Type="http://schemas.openxmlformats.org/officeDocument/2006/relationships/image" Target="../media/image36.png"/><Relationship Id="rId7" Type="http://schemas.openxmlformats.org/officeDocument/2006/relationships/diagramLayout" Target="../diagrams/layout4.xml"/><Relationship Id="rId12"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diagramData" Target="../diagrams/data4.xml"/><Relationship Id="rId11" Type="http://schemas.openxmlformats.org/officeDocument/2006/relationships/image" Target="../media/image41.jpeg"/><Relationship Id="rId5" Type="http://schemas.openxmlformats.org/officeDocument/2006/relationships/image" Target="../media/image40.jpeg"/><Relationship Id="rId10" Type="http://schemas.microsoft.com/office/2007/relationships/diagramDrawing" Target="../diagrams/drawing4.xml"/><Relationship Id="rId4" Type="http://schemas.openxmlformats.org/officeDocument/2006/relationships/image" Target="../media/image38.jpeg"/><Relationship Id="rId9" Type="http://schemas.openxmlformats.org/officeDocument/2006/relationships/diagramColors" Target="../diagrams/colors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gif"/><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gif"/><Relationship Id="rId5" Type="http://schemas.openxmlformats.org/officeDocument/2006/relationships/image" Target="../media/image56.tiff"/><Relationship Id="rId10" Type="http://schemas.openxmlformats.org/officeDocument/2006/relationships/image" Target="../media/image61.gif"/><Relationship Id="rId4" Type="http://schemas.openxmlformats.org/officeDocument/2006/relationships/image" Target="../media/image55.png"/><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wmv"/><Relationship Id="rId1" Type="http://schemas.openxmlformats.org/officeDocument/2006/relationships/video" Target="NULL" TargetMode="Externa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Layout" Target="../diagrams/layout7.xml"/><Relationship Id="rId7" Type="http://schemas.openxmlformats.org/officeDocument/2006/relationships/image" Target="../media/image64.pn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10" Type="http://schemas.openxmlformats.org/officeDocument/2006/relationships/image" Target="../media/image33.png"/><Relationship Id="rId4" Type="http://schemas.openxmlformats.org/officeDocument/2006/relationships/diagramQuickStyle" Target="../diagrams/quickStyle7.xml"/><Relationship Id="rId9"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hyperlink" Target="http://www.google.co.uk/url?sa=i&amp;rct=j&amp;q=&amp;esrc=s&amp;frm=1&amp;source=images&amp;cd=&amp;cad=rja&amp;uact=8&amp;ved=0CAcQjRxqFQoTCPfFgZmygMgCFUdrFAodEnYBhA&amp;url=http://www.nvidia.co.uk/object/io_1243337938479.html&amp;psig=AFQjCNGV6THDdDH1A5pr_H6bbBPC8GN4UQ&amp;ust=1442659094041815" TargetMode="External"/><Relationship Id="rId1" Type="http://schemas.openxmlformats.org/officeDocument/2006/relationships/slideLayout" Target="../slideLayouts/slideLayout2.xml"/><Relationship Id="rId6" Type="http://schemas.openxmlformats.org/officeDocument/2006/relationships/image" Target="../media/image69.jpeg"/><Relationship Id="rId5" Type="http://schemas.openxmlformats.org/officeDocument/2006/relationships/image" Target="../media/image68.jpeg"/><Relationship Id="rId4" Type="http://schemas.openxmlformats.org/officeDocument/2006/relationships/hyperlink" Target="http://www.google.co.uk/url?sa=i&amp;rct=j&amp;q=&amp;esrc=s&amp;frm=1&amp;source=images&amp;cd=&amp;cad=rja&amp;uact=8&amp;ved=0CAcQjRxqFQoTCJ7em-6ygMgCFQhUFAodaYQMmw&amp;url=http://www.nst-ksa.com/product/dell-poweredge-t320/&amp;bvm=bv.102829193,d.d24&amp;psig=AFQjCNEcv_Lx4Aktcrjoi838lO0tNh_KBw&amp;ust=1442659257771971"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wmf"/></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png"/><Relationship Id="rId2" Type="http://schemas.openxmlformats.org/officeDocument/2006/relationships/image" Target="../media/image72.tif"/><Relationship Id="rId1" Type="http://schemas.openxmlformats.org/officeDocument/2006/relationships/slideLayout" Target="../slideLayouts/slideLayout2.xml"/><Relationship Id="rId6" Type="http://schemas.openxmlformats.org/officeDocument/2006/relationships/image" Target="../media/image75.gif"/><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4.wmf"/><Relationship Id="rId11" Type="http://schemas.openxmlformats.org/officeDocument/2006/relationships/image" Target="../media/image5.png"/><Relationship Id="rId5" Type="http://schemas.openxmlformats.org/officeDocument/2006/relationships/image" Target="../media/image23.wmf"/><Relationship Id="rId10" Type="http://schemas.openxmlformats.org/officeDocument/2006/relationships/image" Target="../media/image20.png"/><Relationship Id="rId4" Type="http://schemas.openxmlformats.org/officeDocument/2006/relationships/image" Target="../media/image22.wmf"/><Relationship Id="rId9"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gif"/></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2" y="0"/>
            <a:ext cx="9144000" cy="6842821"/>
          </a:xfrm>
          <a:prstGeom prst="rect">
            <a:avLst/>
          </a:prstGeom>
        </p:spPr>
      </p:pic>
      <p:sp>
        <p:nvSpPr>
          <p:cNvPr id="4" name="TextBox 3"/>
          <p:cNvSpPr txBox="1"/>
          <p:nvPr/>
        </p:nvSpPr>
        <p:spPr>
          <a:xfrm>
            <a:off x="-2394" y="88756"/>
            <a:ext cx="9146394" cy="1284967"/>
          </a:xfrm>
          <a:prstGeom prst="rect">
            <a:avLst/>
          </a:prstGeom>
          <a:noFill/>
        </p:spPr>
        <p:txBody>
          <a:bodyPr wrap="square" rtlCol="0">
            <a:spAutoFit/>
          </a:bodyPr>
          <a:lstStyle/>
          <a:p>
            <a:pPr algn="ctr"/>
            <a:r>
              <a:rPr lang="en-GB" sz="4800" b="1" dirty="0" smtClean="0">
                <a:latin typeface="Arial" panose="020B0604020202020204" pitchFamily="34" charset="0"/>
                <a:cs typeface="Arial" panose="020B0604020202020204" pitchFamily="34" charset="0"/>
              </a:rPr>
              <a:t>Best not for profit project</a:t>
            </a:r>
            <a:endParaRPr lang="en-GB" sz="3200" b="1" dirty="0">
              <a:latin typeface="Arial" panose="020B0604020202020204" pitchFamily="34" charset="0"/>
              <a:cs typeface="Arial" panose="020B0604020202020204" pitchFamily="34" charset="0"/>
            </a:endParaRPr>
          </a:p>
          <a:p>
            <a:pPr algn="ctr"/>
            <a:r>
              <a:rPr lang="en-GB" sz="2980" dirty="0" smtClean="0">
                <a:latin typeface="Arial" panose="020B0604020202020204" pitchFamily="34" charset="0"/>
                <a:cs typeface="Arial" panose="020B0604020202020204" pitchFamily="34" charset="0"/>
              </a:rPr>
              <a:t>Nick Draper (Tessella) Ross Stewart (ISIS)</a:t>
            </a:r>
            <a:endParaRPr lang="en-GB" sz="2980" dirty="0">
              <a:latin typeface="Arial" panose="020B0604020202020204" pitchFamily="34" charset="0"/>
              <a:cs typeface="Arial" panose="020B0604020202020204" pitchFamily="34" charset="0"/>
            </a:endParaRPr>
          </a:p>
        </p:txBody>
      </p:sp>
      <p:pic>
        <p:nvPicPr>
          <p:cNvPr id="3" name="Picture 2" descr="logo.png"/>
          <p:cNvPicPr>
            <a:picLocks noChangeAspect="1"/>
          </p:cNvPicPr>
          <p:nvPr/>
        </p:nvPicPr>
        <p:blipFill rotWithShape="1">
          <a:blip r:embed="rId4">
            <a:extLst>
              <a:ext uri="{28A0092B-C50C-407E-A947-70E740481C1C}">
                <a14:useLocalDpi xmlns:a14="http://schemas.microsoft.com/office/drawing/2010/main" val="0"/>
              </a:ext>
            </a:extLst>
          </a:blip>
          <a:srcRect l="2670" r="31357"/>
          <a:stretch/>
        </p:blipFill>
        <p:spPr>
          <a:xfrm>
            <a:off x="1907704" y="5517232"/>
            <a:ext cx="2088232" cy="633048"/>
          </a:xfrm>
          <a:prstGeom prst="rect">
            <a:avLst/>
          </a:prstGeom>
        </p:spPr>
      </p:pic>
    </p:spTree>
    <p:extLst>
      <p:ext uri="{BB962C8B-B14F-4D97-AF65-F5344CB8AC3E}">
        <p14:creationId xmlns:p14="http://schemas.microsoft.com/office/powerpoint/2010/main" val="5872937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21525" t="4916" r="2616" b="15508"/>
          <a:stretch/>
        </p:blipFill>
        <p:spPr>
          <a:xfrm>
            <a:off x="179512" y="4274888"/>
            <a:ext cx="2100622" cy="1431306"/>
          </a:xfrm>
          <a:prstGeom prst="rect">
            <a:avLst/>
          </a:prstGeom>
        </p:spPr>
      </p:pic>
      <p:sp>
        <p:nvSpPr>
          <p:cNvPr id="10"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Scientific Data Flow</a:t>
            </a:r>
            <a:endParaRPr lang="en-GB" sz="3600" dirty="0">
              <a:latin typeface="Arial" panose="020B0604020202020204" pitchFamily="34" charset="0"/>
              <a:cs typeface="Arial" panose="020B0604020202020204" pitchFamily="34" charset="0"/>
            </a:endParaRPr>
          </a:p>
        </p:txBody>
      </p:sp>
      <p:graphicFrame>
        <p:nvGraphicFramePr>
          <p:cNvPr id="11" name="Content Placeholder 4"/>
          <p:cNvGraphicFramePr>
            <a:graphicFrameLocks/>
          </p:cNvGraphicFramePr>
          <p:nvPr>
            <p:extLst>
              <p:ext uri="{D42A27DB-BD31-4B8C-83A1-F6EECF244321}">
                <p14:modId xmlns:p14="http://schemas.microsoft.com/office/powerpoint/2010/main" val="2290798045"/>
              </p:ext>
            </p:extLst>
          </p:nvPr>
        </p:nvGraphicFramePr>
        <p:xfrm>
          <a:off x="457200" y="1960240"/>
          <a:ext cx="1822934" cy="2044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46219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Raw Data</a:t>
            </a:r>
            <a:endParaRPr lang="en-GB" sz="3600" dirty="0">
              <a:latin typeface="Arial" panose="020B0604020202020204" pitchFamily="34" charset="0"/>
              <a:cs typeface="Arial" panose="020B0604020202020204" pitchFamily="34" charset="0"/>
            </a:endParaRPr>
          </a:p>
        </p:txBody>
      </p:sp>
      <p:pic>
        <p:nvPicPr>
          <p:cNvPr id="27" name="Picture 26"/>
          <p:cNvPicPr>
            <a:picLocks noChangeAspect="1"/>
          </p:cNvPicPr>
          <p:nvPr/>
        </p:nvPicPr>
        <p:blipFill rotWithShape="1">
          <a:blip r:embed="rId2"/>
          <a:srcRect l="18563" t="8104" r="3880" b="13957"/>
          <a:stretch/>
        </p:blipFill>
        <p:spPr>
          <a:xfrm>
            <a:off x="779645" y="18051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8" name="Picture 27"/>
          <p:cNvPicPr>
            <a:picLocks noChangeAspect="1"/>
          </p:cNvPicPr>
          <p:nvPr/>
        </p:nvPicPr>
        <p:blipFill rotWithShape="1">
          <a:blip r:embed="rId2"/>
          <a:srcRect l="18563" t="8104" r="3880" b="13957"/>
          <a:stretch/>
        </p:blipFill>
        <p:spPr>
          <a:xfrm>
            <a:off x="932045" y="19575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9" name="Picture 28"/>
          <p:cNvPicPr>
            <a:picLocks noChangeAspect="1"/>
          </p:cNvPicPr>
          <p:nvPr/>
        </p:nvPicPr>
        <p:blipFill rotWithShape="1">
          <a:blip r:embed="rId2"/>
          <a:srcRect l="18563" t="8104" r="3880" b="13957"/>
          <a:stretch/>
        </p:blipFill>
        <p:spPr>
          <a:xfrm>
            <a:off x="1084445" y="21099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0" name="Picture 29"/>
          <p:cNvPicPr>
            <a:picLocks noChangeAspect="1"/>
          </p:cNvPicPr>
          <p:nvPr/>
        </p:nvPicPr>
        <p:blipFill rotWithShape="1">
          <a:blip r:embed="rId2"/>
          <a:srcRect l="18563" t="8104" r="3880" b="13957"/>
          <a:stretch/>
        </p:blipFill>
        <p:spPr>
          <a:xfrm>
            <a:off x="1236845" y="22623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1" name="Picture 30"/>
          <p:cNvPicPr>
            <a:picLocks noChangeAspect="1"/>
          </p:cNvPicPr>
          <p:nvPr/>
        </p:nvPicPr>
        <p:blipFill rotWithShape="1">
          <a:blip r:embed="rId2"/>
          <a:srcRect l="18563" t="8104" r="3880" b="13957"/>
          <a:stretch/>
        </p:blipFill>
        <p:spPr>
          <a:xfrm>
            <a:off x="1389245" y="24147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2" name="Picture 31"/>
          <p:cNvPicPr>
            <a:picLocks noChangeAspect="1"/>
          </p:cNvPicPr>
          <p:nvPr/>
        </p:nvPicPr>
        <p:blipFill rotWithShape="1">
          <a:blip r:embed="rId2"/>
          <a:srcRect l="18563" t="8104" r="3880" b="13957"/>
          <a:stretch/>
        </p:blipFill>
        <p:spPr>
          <a:xfrm>
            <a:off x="1541645" y="25671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3" name="Picture 32"/>
          <p:cNvPicPr>
            <a:picLocks noChangeAspect="1"/>
          </p:cNvPicPr>
          <p:nvPr/>
        </p:nvPicPr>
        <p:blipFill rotWithShape="1">
          <a:blip r:embed="rId2"/>
          <a:srcRect l="18563" t="8104" r="3880" b="13957"/>
          <a:stretch/>
        </p:blipFill>
        <p:spPr>
          <a:xfrm>
            <a:off x="1694045" y="27195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4" name="Picture 33"/>
          <p:cNvPicPr>
            <a:picLocks noChangeAspect="1"/>
          </p:cNvPicPr>
          <p:nvPr/>
        </p:nvPicPr>
        <p:blipFill rotWithShape="1">
          <a:blip r:embed="rId2"/>
          <a:srcRect l="18563" t="8104" r="3880" b="13957"/>
          <a:stretch/>
        </p:blipFill>
        <p:spPr>
          <a:xfrm>
            <a:off x="1846445" y="28719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35" name="Picture 34"/>
          <p:cNvPicPr>
            <a:picLocks noChangeAspect="1"/>
          </p:cNvPicPr>
          <p:nvPr/>
        </p:nvPicPr>
        <p:blipFill rotWithShape="1">
          <a:blip r:embed="rId2"/>
          <a:srcRect l="18563" t="8104" r="3880" b="13957"/>
          <a:stretch/>
        </p:blipFill>
        <p:spPr>
          <a:xfrm>
            <a:off x="1998845" y="30243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5" name="Picture 54"/>
          <p:cNvPicPr>
            <a:picLocks noChangeAspect="1"/>
          </p:cNvPicPr>
          <p:nvPr/>
        </p:nvPicPr>
        <p:blipFill rotWithShape="1">
          <a:blip r:embed="rId2"/>
          <a:srcRect l="18563" t="8104" r="3880" b="13957"/>
          <a:stretch/>
        </p:blipFill>
        <p:spPr>
          <a:xfrm>
            <a:off x="2151245" y="31767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6" name="Picture 55"/>
          <p:cNvPicPr>
            <a:picLocks noChangeAspect="1"/>
          </p:cNvPicPr>
          <p:nvPr/>
        </p:nvPicPr>
        <p:blipFill rotWithShape="1">
          <a:blip r:embed="rId2"/>
          <a:srcRect l="18563" t="8104" r="3880" b="13957"/>
          <a:stretch/>
        </p:blipFill>
        <p:spPr>
          <a:xfrm>
            <a:off x="2303645" y="33291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57" name="Picture 56"/>
          <p:cNvPicPr>
            <a:picLocks noChangeAspect="1"/>
          </p:cNvPicPr>
          <p:nvPr/>
        </p:nvPicPr>
        <p:blipFill rotWithShape="1">
          <a:blip r:embed="rId2"/>
          <a:srcRect l="18563" t="8104" r="3880" b="13957"/>
          <a:stretch/>
        </p:blipFill>
        <p:spPr>
          <a:xfrm>
            <a:off x="2456045" y="3481512"/>
            <a:ext cx="5078627" cy="2743200"/>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cxnSp>
        <p:nvCxnSpPr>
          <p:cNvPr id="58" name="Straight Arrow Connector 57"/>
          <p:cNvCxnSpPr/>
          <p:nvPr/>
        </p:nvCxnSpPr>
        <p:spPr>
          <a:xfrm>
            <a:off x="7229872" y="3633912"/>
            <a:ext cx="0" cy="243840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59" name="Straight Arrow Connector 58"/>
          <p:cNvCxnSpPr/>
          <p:nvPr/>
        </p:nvCxnSpPr>
        <p:spPr>
          <a:xfrm flipV="1">
            <a:off x="2566120" y="6329538"/>
            <a:ext cx="4424098" cy="300110"/>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60" name="TextBox 59"/>
          <p:cNvSpPr txBox="1"/>
          <p:nvPr/>
        </p:nvSpPr>
        <p:spPr>
          <a:xfrm>
            <a:off x="7229872" y="4541416"/>
            <a:ext cx="1172116" cy="646331"/>
          </a:xfrm>
          <a:prstGeom prst="rect">
            <a:avLst/>
          </a:prstGeom>
          <a:noFill/>
        </p:spPr>
        <p:txBody>
          <a:bodyPr wrap="none" rtlCol="0">
            <a:spAutoFit/>
          </a:bodyPr>
          <a:lstStyle/>
          <a:p>
            <a:r>
              <a:rPr lang="en-GB" dirty="0" smtClean="0"/>
              <a:t>256 </a:t>
            </a:r>
            <a:br>
              <a:rPr lang="en-GB" dirty="0" smtClean="0"/>
            </a:br>
            <a:r>
              <a:rPr lang="en-GB" dirty="0" smtClean="0"/>
              <a:t>Detectors</a:t>
            </a:r>
            <a:endParaRPr lang="en-GB" dirty="0"/>
          </a:p>
        </p:txBody>
      </p:sp>
      <p:sp>
        <p:nvSpPr>
          <p:cNvPr id="61" name="TextBox 60"/>
          <p:cNvSpPr txBox="1"/>
          <p:nvPr/>
        </p:nvSpPr>
        <p:spPr>
          <a:xfrm rot="21332700">
            <a:off x="3638631" y="6539606"/>
            <a:ext cx="1261949" cy="369332"/>
          </a:xfrm>
          <a:prstGeom prst="rect">
            <a:avLst/>
          </a:prstGeom>
          <a:noFill/>
        </p:spPr>
        <p:txBody>
          <a:bodyPr wrap="none" rtlCol="0">
            <a:spAutoFit/>
          </a:bodyPr>
          <a:lstStyle/>
          <a:p>
            <a:r>
              <a:rPr lang="en-GB" dirty="0" smtClean="0"/>
              <a:t>272 Tubes</a:t>
            </a:r>
            <a:endParaRPr lang="en-GB" dirty="0"/>
          </a:p>
        </p:txBody>
      </p:sp>
      <p:cxnSp>
        <p:nvCxnSpPr>
          <p:cNvPr id="62" name="Straight Arrow Connector 61"/>
          <p:cNvCxnSpPr/>
          <p:nvPr/>
        </p:nvCxnSpPr>
        <p:spPr>
          <a:xfrm flipH="1" flipV="1">
            <a:off x="885980" y="4760230"/>
            <a:ext cx="1680141" cy="1719364"/>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63" name="TextBox 62"/>
          <p:cNvSpPr txBox="1"/>
          <p:nvPr/>
        </p:nvSpPr>
        <p:spPr>
          <a:xfrm rot="2795823">
            <a:off x="408144" y="5703467"/>
            <a:ext cx="2172454" cy="369332"/>
          </a:xfrm>
          <a:prstGeom prst="rect">
            <a:avLst/>
          </a:prstGeom>
          <a:noFill/>
        </p:spPr>
        <p:txBody>
          <a:bodyPr wrap="none" rtlCol="0">
            <a:spAutoFit/>
          </a:bodyPr>
          <a:lstStyle/>
          <a:p>
            <a:r>
              <a:rPr lang="en-GB" dirty="0"/>
              <a:t>5</a:t>
            </a:r>
            <a:r>
              <a:rPr lang="en-GB" dirty="0" smtClean="0"/>
              <a:t>00 Time Channels</a:t>
            </a:r>
            <a:endParaRPr lang="en-GB" dirty="0"/>
          </a:p>
        </p:txBody>
      </p:sp>
      <p:sp>
        <p:nvSpPr>
          <p:cNvPr id="64" name="TextBox 63"/>
          <p:cNvSpPr txBox="1"/>
          <p:nvPr/>
        </p:nvSpPr>
        <p:spPr>
          <a:xfrm>
            <a:off x="6512768" y="2178032"/>
            <a:ext cx="2811760" cy="369332"/>
          </a:xfrm>
          <a:prstGeom prst="rect">
            <a:avLst/>
          </a:prstGeom>
          <a:noFill/>
        </p:spPr>
        <p:txBody>
          <a:bodyPr wrap="square" rtlCol="0">
            <a:spAutoFit/>
          </a:bodyPr>
          <a:lstStyle/>
          <a:p>
            <a:r>
              <a:rPr lang="en-GB" dirty="0" smtClean="0"/>
              <a:t>256 x 272 = 70K Pixels</a:t>
            </a:r>
            <a:endParaRPr lang="en-GB" dirty="0"/>
          </a:p>
        </p:txBody>
      </p:sp>
      <p:sp>
        <p:nvSpPr>
          <p:cNvPr id="65" name="TextBox 64"/>
          <p:cNvSpPr txBox="1"/>
          <p:nvPr/>
        </p:nvSpPr>
        <p:spPr>
          <a:xfrm>
            <a:off x="6512768" y="1879101"/>
            <a:ext cx="2811760" cy="369332"/>
          </a:xfrm>
          <a:prstGeom prst="rect">
            <a:avLst/>
          </a:prstGeom>
          <a:noFill/>
        </p:spPr>
        <p:txBody>
          <a:bodyPr wrap="square" rtlCol="0">
            <a:spAutoFit/>
          </a:bodyPr>
          <a:lstStyle/>
          <a:p>
            <a:r>
              <a:rPr lang="en-GB" b="1" dirty="0" smtClean="0"/>
              <a:t>Merlin</a:t>
            </a:r>
            <a:endParaRPr lang="en-GB" b="1" dirty="0"/>
          </a:p>
        </p:txBody>
      </p:sp>
      <p:sp>
        <p:nvSpPr>
          <p:cNvPr id="66" name="TextBox 65"/>
          <p:cNvSpPr txBox="1"/>
          <p:nvPr/>
        </p:nvSpPr>
        <p:spPr>
          <a:xfrm>
            <a:off x="6507832" y="2515900"/>
            <a:ext cx="2811760" cy="369332"/>
          </a:xfrm>
          <a:prstGeom prst="rect">
            <a:avLst/>
          </a:prstGeom>
          <a:noFill/>
        </p:spPr>
        <p:txBody>
          <a:bodyPr wrap="square" rtlCol="0">
            <a:spAutoFit/>
          </a:bodyPr>
          <a:lstStyle/>
          <a:p>
            <a:r>
              <a:rPr lang="en-GB" dirty="0" smtClean="0"/>
              <a:t>       x 500 = 35M Pixels</a:t>
            </a:r>
            <a:endParaRPr lang="en-GB" dirty="0"/>
          </a:p>
        </p:txBody>
      </p:sp>
      <p:sp>
        <p:nvSpPr>
          <p:cNvPr id="67" name="TextBox 66"/>
          <p:cNvSpPr txBox="1"/>
          <p:nvPr/>
        </p:nvSpPr>
        <p:spPr>
          <a:xfrm>
            <a:off x="6507832" y="2803932"/>
            <a:ext cx="2811760" cy="369332"/>
          </a:xfrm>
          <a:prstGeom prst="rect">
            <a:avLst/>
          </a:prstGeom>
          <a:noFill/>
        </p:spPr>
        <p:txBody>
          <a:bodyPr wrap="square" rtlCol="0">
            <a:spAutoFit/>
          </a:bodyPr>
          <a:lstStyle/>
          <a:p>
            <a:r>
              <a:rPr lang="en-GB" dirty="0" smtClean="0"/>
              <a:t>       x 5 incident energies</a:t>
            </a:r>
            <a:endParaRPr lang="en-GB" dirty="0"/>
          </a:p>
        </p:txBody>
      </p:sp>
      <p:sp>
        <p:nvSpPr>
          <p:cNvPr id="68" name="TextBox 67"/>
          <p:cNvSpPr txBox="1"/>
          <p:nvPr/>
        </p:nvSpPr>
        <p:spPr>
          <a:xfrm>
            <a:off x="6507832" y="3019956"/>
            <a:ext cx="2811760" cy="369332"/>
          </a:xfrm>
          <a:prstGeom prst="rect">
            <a:avLst/>
          </a:prstGeom>
          <a:noFill/>
        </p:spPr>
        <p:txBody>
          <a:bodyPr wrap="square" rtlCol="0">
            <a:spAutoFit/>
          </a:bodyPr>
          <a:lstStyle/>
          <a:p>
            <a:r>
              <a:rPr lang="en-GB" dirty="0" smtClean="0"/>
              <a:t>                 = 175M Pixels</a:t>
            </a:r>
            <a:endParaRPr lang="en-GB" dirty="0"/>
          </a:p>
        </p:txBody>
      </p:sp>
    </p:spTree>
    <p:extLst>
      <p:ext uri="{BB962C8B-B14F-4D97-AF65-F5344CB8AC3E}">
        <p14:creationId xmlns:p14="http://schemas.microsoft.com/office/powerpoint/2010/main" val="171194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0"/>
                                        </p:tgtEl>
                                        <p:attrNameLst>
                                          <p:attrName>style.visibility</p:attrName>
                                        </p:attrNameLst>
                                      </p:cBhvr>
                                      <p:to>
                                        <p:strVal val="visible"/>
                                      </p:to>
                                    </p:set>
                                    <p:animEffect transition="in" filter="fade">
                                      <p:cBhvr>
                                        <p:cTn id="18" dur="500"/>
                                        <p:tgtEl>
                                          <p:spTgt spid="60"/>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200"/>
                                        <p:tgtEl>
                                          <p:spTgt spid="56"/>
                                        </p:tgtEl>
                                      </p:cBhvr>
                                    </p:animEffect>
                                  </p:childTnLst>
                                </p:cTn>
                              </p:par>
                            </p:childTnLst>
                          </p:cTn>
                        </p:par>
                        <p:par>
                          <p:cTn id="31" fill="hold">
                            <p:stCondLst>
                              <p:cond delay="200"/>
                            </p:stCondLst>
                            <p:childTnLst>
                              <p:par>
                                <p:cTn id="32" presetID="10" presetClass="entr" presetSubtype="0"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200"/>
                                        <p:tgtEl>
                                          <p:spTgt spid="55"/>
                                        </p:tgtEl>
                                      </p:cBhvr>
                                    </p:animEffect>
                                  </p:childTnLst>
                                </p:cTn>
                              </p:par>
                            </p:childTnLst>
                          </p:cTn>
                        </p:par>
                        <p:par>
                          <p:cTn id="35" fill="hold">
                            <p:stCondLst>
                              <p:cond delay="400"/>
                            </p:stCondLst>
                            <p:childTnLst>
                              <p:par>
                                <p:cTn id="36" presetID="10" presetClass="entr" presetSubtype="0" fill="hold"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fade">
                                      <p:cBhvr>
                                        <p:cTn id="38" dur="200"/>
                                        <p:tgtEl>
                                          <p:spTgt spid="35"/>
                                        </p:tgtEl>
                                      </p:cBhvr>
                                    </p:animEffect>
                                  </p:childTnLst>
                                </p:cTn>
                              </p:par>
                            </p:childTnLst>
                          </p:cTn>
                        </p:par>
                        <p:par>
                          <p:cTn id="39" fill="hold">
                            <p:stCondLst>
                              <p:cond delay="600"/>
                            </p:stCondLst>
                            <p:childTnLst>
                              <p:par>
                                <p:cTn id="40" presetID="10" presetClass="entr" presetSubtype="0" fill="hold"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200"/>
                                        <p:tgtEl>
                                          <p:spTgt spid="34"/>
                                        </p:tgtEl>
                                      </p:cBhvr>
                                    </p:animEffect>
                                  </p:childTnLst>
                                </p:cTn>
                              </p:par>
                            </p:childTnLst>
                          </p:cTn>
                        </p:par>
                        <p:par>
                          <p:cTn id="43" fill="hold">
                            <p:stCondLst>
                              <p:cond delay="800"/>
                            </p:stCondLst>
                            <p:childTnLst>
                              <p:par>
                                <p:cTn id="44" presetID="10" presetClass="entr" presetSubtype="0" fill="hold" nodeType="after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200"/>
                                        <p:tgtEl>
                                          <p:spTgt spid="3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200"/>
                                        <p:tgtEl>
                                          <p:spTgt spid="32"/>
                                        </p:tgtEl>
                                      </p:cBhvr>
                                    </p:animEffect>
                                  </p:childTnLst>
                                </p:cTn>
                              </p:par>
                            </p:childTnLst>
                          </p:cTn>
                        </p:par>
                        <p:par>
                          <p:cTn id="51" fill="hold">
                            <p:stCondLst>
                              <p:cond delay="1200"/>
                            </p:stCondLst>
                            <p:childTnLst>
                              <p:par>
                                <p:cTn id="52" presetID="10" presetClass="entr" presetSubtype="0" fill="hold" nodeType="after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200"/>
                                        <p:tgtEl>
                                          <p:spTgt spid="31"/>
                                        </p:tgtEl>
                                      </p:cBhvr>
                                    </p:animEffect>
                                  </p:childTnLst>
                                </p:cTn>
                              </p:par>
                            </p:childTnLst>
                          </p:cTn>
                        </p:par>
                        <p:par>
                          <p:cTn id="55" fill="hold">
                            <p:stCondLst>
                              <p:cond delay="1400"/>
                            </p:stCondLst>
                            <p:childTnLst>
                              <p:par>
                                <p:cTn id="56" presetID="10" presetClass="entr" presetSubtype="0" fill="hold" nodeType="after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200"/>
                                        <p:tgtEl>
                                          <p:spTgt spid="30"/>
                                        </p:tgtEl>
                                      </p:cBhvr>
                                    </p:animEffect>
                                  </p:childTnLst>
                                </p:cTn>
                              </p:par>
                            </p:childTnLst>
                          </p:cTn>
                        </p:par>
                        <p:par>
                          <p:cTn id="59" fill="hold">
                            <p:stCondLst>
                              <p:cond delay="1600"/>
                            </p:stCondLst>
                            <p:childTnLst>
                              <p:par>
                                <p:cTn id="60" presetID="10" presetClass="entr" presetSubtype="0" fill="hold" nodeType="after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200"/>
                                        <p:tgtEl>
                                          <p:spTgt spid="29"/>
                                        </p:tgtEl>
                                      </p:cBhvr>
                                    </p:animEffect>
                                  </p:childTnLst>
                                </p:cTn>
                              </p:par>
                            </p:childTnLst>
                          </p:cTn>
                        </p:par>
                        <p:par>
                          <p:cTn id="63" fill="hold">
                            <p:stCondLst>
                              <p:cond delay="1800"/>
                            </p:stCondLst>
                            <p:childTnLst>
                              <p:par>
                                <p:cTn id="64" presetID="10" presetClass="entr" presetSubtype="0" fill="hold"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200"/>
                                        <p:tgtEl>
                                          <p:spTgt spid="28"/>
                                        </p:tgtEl>
                                      </p:cBhvr>
                                    </p:animEffect>
                                  </p:childTnLst>
                                </p:cTn>
                              </p:par>
                            </p:childTnLst>
                          </p:cTn>
                        </p:par>
                        <p:par>
                          <p:cTn id="67" fill="hold">
                            <p:stCondLst>
                              <p:cond delay="2000"/>
                            </p:stCondLst>
                            <p:childTnLst>
                              <p:par>
                                <p:cTn id="68" presetID="10" presetClass="entr" presetSubtype="0" fill="hold" nodeType="afterEffect">
                                  <p:stCondLst>
                                    <p:cond delay="0"/>
                                  </p:stCondLst>
                                  <p:childTnLst>
                                    <p:set>
                                      <p:cBhvr>
                                        <p:cTn id="69" dur="1" fill="hold">
                                          <p:stCondLst>
                                            <p:cond delay="0"/>
                                          </p:stCondLst>
                                        </p:cTn>
                                        <p:tgtEl>
                                          <p:spTgt spid="27"/>
                                        </p:tgtEl>
                                        <p:attrNameLst>
                                          <p:attrName>style.visibility</p:attrName>
                                        </p:attrNameLst>
                                      </p:cBhvr>
                                      <p:to>
                                        <p:strVal val="visible"/>
                                      </p:to>
                                    </p:set>
                                    <p:animEffect transition="in" filter="fade">
                                      <p:cBhvr>
                                        <p:cTn id="70" dur="200"/>
                                        <p:tgtEl>
                                          <p:spTgt spid="2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fade">
                                      <p:cBhvr>
                                        <p:cTn id="73" dur="500"/>
                                        <p:tgtEl>
                                          <p:spTgt spid="63"/>
                                        </p:tgtEl>
                                      </p:cBhvr>
                                    </p:animEffect>
                                  </p:childTnLst>
                                </p:cTn>
                              </p:par>
                              <p:par>
                                <p:cTn id="74" presetID="10" presetClass="entr" presetSubtype="0" fill="hold"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animEffect transition="in" filter="fade">
                                      <p:cBhvr>
                                        <p:cTn id="79" dur="500"/>
                                        <p:tgtEl>
                                          <p:spTgt spid="66"/>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67"/>
                                        </p:tgtEl>
                                        <p:attrNameLst>
                                          <p:attrName>style.visibility</p:attrName>
                                        </p:attrNameLst>
                                      </p:cBhvr>
                                      <p:to>
                                        <p:strVal val="visible"/>
                                      </p:to>
                                    </p:set>
                                    <p:animEffect transition="in" filter="fade">
                                      <p:cBhvr>
                                        <p:cTn id="84" dur="500"/>
                                        <p:tgtEl>
                                          <p:spTgt spid="67"/>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8"/>
                                        </p:tgtEl>
                                        <p:attrNameLst>
                                          <p:attrName>style.visibility</p:attrName>
                                        </p:attrNameLst>
                                      </p:cBhvr>
                                      <p:to>
                                        <p:strVal val="visible"/>
                                      </p:to>
                                    </p:set>
                                    <p:animEffect transition="in" filter="fade">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3" grpId="0"/>
      <p:bldP spid="64" grpId="0"/>
      <p:bldP spid="65" grpId="0"/>
      <p:bldP spid="66" grpId="0"/>
      <p:bldP spid="67" grpId="0"/>
      <p:bldP spid="6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21525" t="4916" r="2616" b="15508"/>
          <a:stretch/>
        </p:blipFill>
        <p:spPr>
          <a:xfrm>
            <a:off x="179512" y="4274888"/>
            <a:ext cx="2100622" cy="1431306"/>
          </a:xfrm>
          <a:prstGeom prst="rect">
            <a:avLst/>
          </a:prstGeom>
        </p:spPr>
      </p:pic>
      <p:pic>
        <p:nvPicPr>
          <p:cNvPr id="17" name="Picture 2" descr="http://www.mantidproject.org/images/9/99/Vates_Image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2627784" y="4274888"/>
            <a:ext cx="1856794" cy="2088893"/>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Scientific Data Flow</a:t>
            </a:r>
            <a:endParaRPr lang="en-GB" sz="3600" dirty="0">
              <a:latin typeface="Arial" panose="020B0604020202020204" pitchFamily="34" charset="0"/>
              <a:cs typeface="Arial" panose="020B0604020202020204" pitchFamily="34" charset="0"/>
            </a:endParaRPr>
          </a:p>
        </p:txBody>
      </p:sp>
      <p:graphicFrame>
        <p:nvGraphicFramePr>
          <p:cNvPr id="11" name="Content Placeholder 4"/>
          <p:cNvGraphicFramePr>
            <a:graphicFrameLocks/>
          </p:cNvGraphicFramePr>
          <p:nvPr>
            <p:extLst>
              <p:ext uri="{D42A27DB-BD31-4B8C-83A1-F6EECF244321}">
                <p14:modId xmlns:p14="http://schemas.microsoft.com/office/powerpoint/2010/main" val="3693640565"/>
              </p:ext>
            </p:extLst>
          </p:nvPr>
        </p:nvGraphicFramePr>
        <p:xfrm>
          <a:off x="457200" y="1960240"/>
          <a:ext cx="4027378" cy="2044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332923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Multi Dimensional Visualization</a:t>
            </a:r>
            <a:endParaRPr lang="en-GB" sz="3600" dirty="0">
              <a:latin typeface="Arial" panose="020B0604020202020204" pitchFamily="34" charset="0"/>
              <a:cs typeface="Arial" panose="020B0604020202020204" pitchFamily="34" charset="0"/>
            </a:endParaRPr>
          </a:p>
        </p:txBody>
      </p:sp>
      <p:pic>
        <p:nvPicPr>
          <p:cNvPr id="12" name="Ironcropped.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66788" y="1988840"/>
            <a:ext cx="7208837" cy="4205288"/>
          </a:xfrm>
          <a:prstGeom prst="rect">
            <a:avLst/>
          </a:prstGeom>
        </p:spPr>
      </p:pic>
    </p:spTree>
    <p:extLst>
      <p:ext uri="{BB962C8B-B14F-4D97-AF65-F5344CB8AC3E}">
        <p14:creationId xmlns:p14="http://schemas.microsoft.com/office/powerpoint/2010/main" val="1611081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7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21525" t="4916" r="2616" b="15508"/>
          <a:stretch/>
        </p:blipFill>
        <p:spPr>
          <a:xfrm>
            <a:off x="179512" y="4274888"/>
            <a:ext cx="2100622" cy="1431306"/>
          </a:xfrm>
          <a:prstGeom prst="rect">
            <a:avLst/>
          </a:prstGeom>
        </p:spPr>
      </p:pic>
      <p:pic>
        <p:nvPicPr>
          <p:cNvPr id="17" name="Picture 2" descr="http://www.mantidproject.org/images/9/99/Vates_Image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2627784" y="4274888"/>
            <a:ext cx="1856794" cy="20888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rrc79113\AppData\Local\Skitch\Screenshot_091615_033749_P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143472"/>
            <a:ext cx="1434640" cy="120712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Scientific Data Flow</a:t>
            </a:r>
            <a:endParaRPr lang="en-GB" sz="3600" dirty="0">
              <a:latin typeface="Arial" panose="020B0604020202020204" pitchFamily="34" charset="0"/>
              <a:cs typeface="Arial" panose="020B0604020202020204" pitchFamily="34" charset="0"/>
            </a:endParaRPr>
          </a:p>
        </p:txBody>
      </p:sp>
      <p:graphicFrame>
        <p:nvGraphicFramePr>
          <p:cNvPr id="9" name="Content Placeholder 4"/>
          <p:cNvGraphicFramePr>
            <a:graphicFrameLocks/>
          </p:cNvGraphicFramePr>
          <p:nvPr>
            <p:extLst>
              <p:ext uri="{D42A27DB-BD31-4B8C-83A1-F6EECF244321}">
                <p14:modId xmlns:p14="http://schemas.microsoft.com/office/powerpoint/2010/main" val="1328461456"/>
              </p:ext>
            </p:extLst>
          </p:nvPr>
        </p:nvGraphicFramePr>
        <p:xfrm>
          <a:off x="457200" y="1960240"/>
          <a:ext cx="8229600" cy="204482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ectangle 1"/>
          <p:cNvSpPr/>
          <p:nvPr/>
        </p:nvSpPr>
        <p:spPr>
          <a:xfrm>
            <a:off x="7016166" y="2038003"/>
            <a:ext cx="2113298" cy="1809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98" name="Picture 2" descr="Rosiglitazone ball-and-stick.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8024" y="5157192"/>
            <a:ext cx="2185283" cy="144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3184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2"/>
          <a:srcRect l="21525" t="4916" r="2616" b="15508"/>
          <a:stretch/>
        </p:blipFill>
        <p:spPr>
          <a:xfrm>
            <a:off x="179512" y="4274888"/>
            <a:ext cx="2100622" cy="1431306"/>
          </a:xfrm>
          <a:prstGeom prst="rect">
            <a:avLst/>
          </a:prstGeom>
        </p:spPr>
      </p:pic>
      <p:pic>
        <p:nvPicPr>
          <p:cNvPr id="17" name="Picture 2" descr="http://www.mantidproject.org/images/9/99/Vates_Images.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0000"/>
          <a:stretch/>
        </p:blipFill>
        <p:spPr bwMode="auto">
          <a:xfrm>
            <a:off x="2627784" y="4274888"/>
            <a:ext cx="1856794" cy="208889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C:\Users\rrc79113\AppData\Local\Skitch\Screenshot_091615_033749_PM.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8024" y="4143472"/>
            <a:ext cx="1434640" cy="120712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3" descr="C:\Users\rrc79113\AppData\Local\Skitch\Screenshot_091615_034136_PM.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46253" y="4014333"/>
            <a:ext cx="1909287" cy="174542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Scientific Data Flow</a:t>
            </a:r>
            <a:endParaRPr lang="en-GB" sz="3600" dirty="0">
              <a:latin typeface="Arial" panose="020B0604020202020204" pitchFamily="34" charset="0"/>
              <a:cs typeface="Arial" panose="020B0604020202020204" pitchFamily="34" charset="0"/>
            </a:endParaRPr>
          </a:p>
        </p:txBody>
      </p:sp>
      <p:graphicFrame>
        <p:nvGraphicFramePr>
          <p:cNvPr id="11" name="Content Placeholder 4"/>
          <p:cNvGraphicFramePr>
            <a:graphicFrameLocks/>
          </p:cNvGraphicFramePr>
          <p:nvPr>
            <p:extLst>
              <p:ext uri="{D42A27DB-BD31-4B8C-83A1-F6EECF244321}">
                <p14:modId xmlns:p14="http://schemas.microsoft.com/office/powerpoint/2010/main" val="2553104125"/>
              </p:ext>
            </p:extLst>
          </p:nvPr>
        </p:nvGraphicFramePr>
        <p:xfrm>
          <a:off x="457200" y="1960240"/>
          <a:ext cx="8229600" cy="2044824"/>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9" name="Picture 56" descr="PDRIW010-2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03416" y="5353645"/>
            <a:ext cx="1464094" cy="133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Rosiglitazone ball-and-stick.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88024" y="5157192"/>
            <a:ext cx="2185283" cy="1442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772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Scientific Data Flow</a:t>
            </a:r>
            <a:endParaRPr lang="en-GB" sz="3600" dirty="0">
              <a:latin typeface="Arial" panose="020B0604020202020204" pitchFamily="34" charset="0"/>
              <a:cs typeface="Arial" panose="020B0604020202020204" pitchFamily="34" charset="0"/>
            </a:endParaRPr>
          </a:p>
        </p:txBody>
      </p:sp>
      <p:sp>
        <p:nvSpPr>
          <p:cNvPr id="15" name="Right Arrow 14"/>
          <p:cNvSpPr/>
          <p:nvPr/>
        </p:nvSpPr>
        <p:spPr>
          <a:xfrm>
            <a:off x="611560" y="4365104"/>
            <a:ext cx="7776864" cy="57606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smtClean="0"/>
              <a:t>Visualization</a:t>
            </a:r>
            <a:endParaRPr lang="en-GB" dirty="0"/>
          </a:p>
        </p:txBody>
      </p:sp>
      <p:sp>
        <p:nvSpPr>
          <p:cNvPr id="16" name="Right Arrow 15"/>
          <p:cNvSpPr/>
          <p:nvPr/>
        </p:nvSpPr>
        <p:spPr>
          <a:xfrm>
            <a:off x="611560" y="4941168"/>
            <a:ext cx="4392488" cy="57606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smtClean="0"/>
              <a:t>Algorithms</a:t>
            </a:r>
            <a:endParaRPr lang="en-GB" dirty="0"/>
          </a:p>
        </p:txBody>
      </p:sp>
      <p:sp>
        <p:nvSpPr>
          <p:cNvPr id="17" name="Right Arrow 16"/>
          <p:cNvSpPr/>
          <p:nvPr/>
        </p:nvSpPr>
        <p:spPr>
          <a:xfrm>
            <a:off x="611560" y="5517232"/>
            <a:ext cx="5832648" cy="57606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smtClean="0"/>
              <a:t>Model Fitting &amp; Optimisation</a:t>
            </a:r>
            <a:endParaRPr lang="en-GB" dirty="0"/>
          </a:p>
        </p:txBody>
      </p:sp>
      <p:sp>
        <p:nvSpPr>
          <p:cNvPr id="18" name="Right Arrow 17"/>
          <p:cNvSpPr/>
          <p:nvPr/>
        </p:nvSpPr>
        <p:spPr>
          <a:xfrm>
            <a:off x="611560" y="6093296"/>
            <a:ext cx="4392488" cy="576064"/>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dirty="0" smtClean="0"/>
              <a:t>Live Data</a:t>
            </a:r>
            <a:endParaRPr lang="en-GB" dirty="0"/>
          </a:p>
        </p:txBody>
      </p:sp>
      <p:pic>
        <p:nvPicPr>
          <p:cNvPr id="19" name="Picture 2" descr="C:\Mantid\Documents\Images\mantid_logo_with_nam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077072"/>
            <a:ext cx="1537494" cy="32464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1" name="Content Placeholder 4"/>
          <p:cNvGraphicFramePr>
            <a:graphicFrameLocks/>
          </p:cNvGraphicFramePr>
          <p:nvPr>
            <p:extLst>
              <p:ext uri="{D42A27DB-BD31-4B8C-83A1-F6EECF244321}">
                <p14:modId xmlns:p14="http://schemas.microsoft.com/office/powerpoint/2010/main" val="3706024886"/>
              </p:ext>
            </p:extLst>
          </p:nvPr>
        </p:nvGraphicFramePr>
        <p:xfrm>
          <a:off x="457200" y="1960240"/>
          <a:ext cx="8229600" cy="20448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09967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Matching the users experience</a:t>
            </a:r>
            <a:endParaRPr lang="en-GB" sz="3600" dirty="0">
              <a:latin typeface="Arial" panose="020B0604020202020204" pitchFamily="34" charset="0"/>
              <a:cs typeface="Arial" panose="020B0604020202020204" pitchFamily="34" charset="0"/>
            </a:endParaRPr>
          </a:p>
        </p:txBody>
      </p:sp>
      <p:graphicFrame>
        <p:nvGraphicFramePr>
          <p:cNvPr id="3" name="Diagram 2"/>
          <p:cNvGraphicFramePr/>
          <p:nvPr>
            <p:extLst>
              <p:ext uri="{D42A27DB-BD31-4B8C-83A1-F6EECF244321}">
                <p14:modId xmlns:p14="http://schemas.microsoft.com/office/powerpoint/2010/main" val="3900238558"/>
              </p:ext>
            </p:extLst>
          </p:nvPr>
        </p:nvGraphicFramePr>
        <p:xfrm>
          <a:off x="253188" y="260648"/>
          <a:ext cx="8637623" cy="6856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59083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Professional development</a:t>
            </a:r>
            <a:endParaRPr lang="en-GB" sz="3600" dirty="0">
              <a:latin typeface="Arial" panose="020B0604020202020204" pitchFamily="34" charset="0"/>
              <a:cs typeface="Arial" panose="020B0604020202020204" pitchFamily="34" charset="0"/>
            </a:endParaRPr>
          </a:p>
        </p:txBody>
      </p:sp>
      <p:sp>
        <p:nvSpPr>
          <p:cNvPr id="10" name="Content Placeholder 2"/>
          <p:cNvSpPr txBox="1">
            <a:spLocks/>
          </p:cNvSpPr>
          <p:nvPr/>
        </p:nvSpPr>
        <p:spPr>
          <a:xfrm>
            <a:off x="323528" y="2032024"/>
            <a:ext cx="8229600" cy="377324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000" dirty="0" smtClean="0">
                <a:latin typeface="Arial" panose="020B0604020202020204" pitchFamily="34" charset="0"/>
                <a:cs typeface="Arial" panose="020B0604020202020204" pitchFamily="34" charset="0"/>
              </a:rPr>
              <a:t>Distributed Development Team</a:t>
            </a:r>
          </a:p>
          <a:p>
            <a:pPr lvl="1"/>
            <a:r>
              <a:rPr lang="en-GB" sz="1600" dirty="0" smtClean="0">
                <a:latin typeface="Arial" panose="020B0604020202020204" pitchFamily="34" charset="0"/>
                <a:cs typeface="Arial" panose="020B0604020202020204" pitchFamily="34" charset="0"/>
              </a:rPr>
              <a:t>International Project Governance Board</a:t>
            </a:r>
            <a:br>
              <a:rPr lang="en-GB" sz="1600" dirty="0" smtClean="0">
                <a:latin typeface="Arial" panose="020B0604020202020204" pitchFamily="34" charset="0"/>
                <a:cs typeface="Arial" panose="020B0604020202020204" pitchFamily="34" charset="0"/>
              </a:rPr>
            </a:br>
            <a:r>
              <a:rPr lang="en-GB" sz="1600" dirty="0" smtClean="0">
                <a:latin typeface="Arial" panose="020B0604020202020204" pitchFamily="34" charset="0"/>
                <a:cs typeface="Arial" panose="020B0604020202020204" pitchFamily="34" charset="0"/>
              </a:rPr>
              <a:t>&amp; Scientific Steering Committee</a:t>
            </a:r>
          </a:p>
          <a:p>
            <a:pPr lvl="1"/>
            <a:r>
              <a:rPr lang="en-GB" sz="1600" dirty="0" smtClean="0">
                <a:latin typeface="Arial" panose="020B0604020202020204" pitchFamily="34" charset="0"/>
                <a:cs typeface="Arial" panose="020B0604020202020204" pitchFamily="34" charset="0"/>
              </a:rPr>
              <a:t>Dedicated software engineers</a:t>
            </a:r>
          </a:p>
          <a:p>
            <a:pPr lvl="2"/>
            <a:r>
              <a:rPr lang="en-GB" sz="1200" dirty="0">
                <a:latin typeface="Arial" panose="020B0604020202020204" pitchFamily="34" charset="0"/>
                <a:cs typeface="Arial" panose="020B0604020202020204" pitchFamily="34" charset="0"/>
              </a:rPr>
              <a:t>All with science BSc, many with PhD</a:t>
            </a:r>
          </a:p>
          <a:p>
            <a:pPr lvl="1"/>
            <a:r>
              <a:rPr lang="en-GB" sz="1600" dirty="0" smtClean="0">
                <a:latin typeface="Arial" panose="020B0604020202020204" pitchFamily="34" charset="0"/>
                <a:cs typeface="Arial" panose="020B0604020202020204" pitchFamily="34" charset="0"/>
              </a:rPr>
              <a:t>Working closely with Instrument Scientists</a:t>
            </a:r>
          </a:p>
          <a:p>
            <a:pPr lvl="3"/>
            <a:endParaRPr lang="en-GB" sz="8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Build and testing automation</a:t>
            </a:r>
          </a:p>
          <a:p>
            <a:pPr lvl="1"/>
            <a:r>
              <a:rPr lang="en-GB" sz="1600" dirty="0">
                <a:latin typeface="Arial" panose="020B0604020202020204" pitchFamily="34" charset="0"/>
                <a:cs typeface="Arial" panose="020B0604020202020204" pitchFamily="34" charset="0"/>
              </a:rPr>
              <a:t>20+ build </a:t>
            </a:r>
            <a:r>
              <a:rPr lang="en-GB" sz="1600" dirty="0" smtClean="0">
                <a:latin typeface="Arial" panose="020B0604020202020204" pitchFamily="34" charset="0"/>
                <a:cs typeface="Arial" panose="020B0604020202020204" pitchFamily="34" charset="0"/>
              </a:rPr>
              <a:t>servers</a:t>
            </a:r>
            <a:endParaRPr lang="en-GB" sz="1600" dirty="0">
              <a:latin typeface="Arial" panose="020B0604020202020204" pitchFamily="34" charset="0"/>
              <a:cs typeface="Arial" panose="020B0604020202020204" pitchFamily="34" charset="0"/>
            </a:endParaRPr>
          </a:p>
          <a:p>
            <a:pPr lvl="1"/>
            <a:r>
              <a:rPr lang="en-GB" sz="1600" dirty="0">
                <a:latin typeface="Arial" panose="020B0604020202020204" pitchFamily="34" charset="0"/>
                <a:cs typeface="Arial" panose="020B0604020202020204" pitchFamily="34" charset="0"/>
              </a:rPr>
              <a:t>World class static code analysis</a:t>
            </a:r>
          </a:p>
          <a:p>
            <a:pPr lvl="1"/>
            <a:r>
              <a:rPr lang="en-GB" sz="1600" dirty="0">
                <a:latin typeface="Arial" panose="020B0604020202020204" pitchFamily="34" charset="0"/>
                <a:cs typeface="Arial" panose="020B0604020202020204" pitchFamily="34" charset="0"/>
              </a:rPr>
              <a:t>8,500 unit tests</a:t>
            </a:r>
          </a:p>
          <a:p>
            <a:pPr lvl="1"/>
            <a:r>
              <a:rPr lang="en-GB" sz="1600" dirty="0">
                <a:latin typeface="Arial" panose="020B0604020202020204" pitchFamily="34" charset="0"/>
                <a:cs typeface="Arial" panose="020B0604020202020204" pitchFamily="34" charset="0"/>
              </a:rPr>
              <a:t>300 automated system tests</a:t>
            </a:r>
          </a:p>
          <a:p>
            <a:pPr lvl="3"/>
            <a:endParaRPr lang="en-GB" sz="800" dirty="0" smtClean="0">
              <a:latin typeface="Arial" panose="020B0604020202020204" pitchFamily="34" charset="0"/>
              <a:cs typeface="Arial" panose="020B0604020202020204" pitchFamily="34" charset="0"/>
            </a:endParaRPr>
          </a:p>
          <a:p>
            <a:r>
              <a:rPr lang="en-GB" sz="2000" dirty="0" smtClean="0">
                <a:latin typeface="Arial" panose="020B0604020202020204" pitchFamily="34" charset="0"/>
                <a:cs typeface="Arial" panose="020B0604020202020204" pitchFamily="34" charset="0"/>
              </a:rPr>
              <a:t>Comprehensive documentation</a:t>
            </a:r>
          </a:p>
          <a:p>
            <a:pPr lvl="1"/>
            <a:r>
              <a:rPr lang="en-GB" sz="1600" dirty="0">
                <a:latin typeface="Arial" panose="020B0604020202020204" pitchFamily="34" charset="0"/>
                <a:cs typeface="Arial" panose="020B0604020202020204" pitchFamily="34" charset="0"/>
              </a:rPr>
              <a:t>675 automated tests on included scripts</a:t>
            </a:r>
          </a:p>
          <a:p>
            <a:pPr lvl="1"/>
            <a:r>
              <a:rPr lang="en-GB" sz="1600" dirty="0">
                <a:latin typeface="Arial" panose="020B0604020202020204" pitchFamily="34" charset="0"/>
                <a:cs typeface="Arial" panose="020B0604020202020204" pitchFamily="34" charset="0"/>
              </a:rPr>
              <a:t>Both online and installed with Mantid</a:t>
            </a:r>
          </a:p>
        </p:txBody>
      </p:sp>
      <p:pic>
        <p:nvPicPr>
          <p:cNvPr id="16" name="Mantid SSC 2014.jpg"/>
          <p:cNvPicPr/>
          <p:nvPr/>
        </p:nvPicPr>
        <p:blipFill rotWithShape="1">
          <a:blip r:embed="rId2">
            <a:extLst/>
          </a:blip>
          <a:srcRect l="3641" t="17583" r="3970" b="6152"/>
          <a:stretch/>
        </p:blipFill>
        <p:spPr>
          <a:xfrm>
            <a:off x="5173459" y="1770800"/>
            <a:ext cx="3515346" cy="23214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3"/>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574" t="5813" r="7954" b="5351"/>
          <a:stretch/>
        </p:blipFill>
        <p:spPr bwMode="auto">
          <a:xfrm>
            <a:off x="4742952" y="4619707"/>
            <a:ext cx="4294229" cy="1689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300951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a:latin typeface="Arial" panose="020B0604020202020204" pitchFamily="34" charset="0"/>
                <a:cs typeface="Arial" panose="020B0604020202020204" pitchFamily="34" charset="0"/>
              </a:rPr>
              <a:t>An outstanding international collaboration</a:t>
            </a:r>
          </a:p>
        </p:txBody>
      </p:sp>
      <p:pic>
        <p:nvPicPr>
          <p:cNvPr id="7"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15219" y="1844824"/>
            <a:ext cx="9093285" cy="44644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232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451301"/>
            <a:ext cx="7772400" cy="1362075"/>
          </a:xfrm>
        </p:spPr>
        <p:txBody>
          <a:bodyPr/>
          <a:lstStyle/>
          <a:p>
            <a:r>
              <a:rPr lang="en-GB" dirty="0" smtClean="0"/>
              <a:t>What is Neutron Scattering?</a:t>
            </a:r>
            <a:endParaRPr lang="en-GB" dirty="0"/>
          </a:p>
        </p:txBody>
      </p:sp>
      <p:pic>
        <p:nvPicPr>
          <p:cNvPr id="5" name="Picture 4" descr="logo.png"/>
          <p:cNvPicPr>
            <a:picLocks noChangeAspect="1"/>
          </p:cNvPicPr>
          <p:nvPr/>
        </p:nvPicPr>
        <p:blipFill rotWithShape="1">
          <a:blip r:embed="rId3">
            <a:extLst>
              <a:ext uri="{28A0092B-C50C-407E-A947-70E740481C1C}">
                <a14:useLocalDpi xmlns:a14="http://schemas.microsoft.com/office/drawing/2010/main" val="0"/>
              </a:ext>
            </a:extLst>
          </a:blip>
          <a:srcRect r="29090"/>
          <a:stretch/>
        </p:blipFill>
        <p:spPr>
          <a:xfrm>
            <a:off x="3851920" y="1412776"/>
            <a:ext cx="2297743" cy="648072"/>
          </a:xfrm>
          <a:prstGeom prst="rect">
            <a:avLst/>
          </a:prstGeom>
        </p:spPr>
      </p:pic>
      <p:pic>
        <p:nvPicPr>
          <p:cNvPr id="4100" name="Picture 4" descr="ISIS beam h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0113" y="2201017"/>
            <a:ext cx="7287469" cy="304024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physics.ox.ac.uk/confs/cuwip2015/img/ral/ral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0" t="8831" r="12852" b="14423"/>
          <a:stretch/>
        </p:blipFill>
        <p:spPr bwMode="auto">
          <a:xfrm>
            <a:off x="179512" y="1412776"/>
            <a:ext cx="3672408" cy="24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4562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Benefits</a:t>
            </a:r>
            <a:endParaRPr lang="en-GB" sz="3600" dirty="0">
              <a:latin typeface="Arial" panose="020B0604020202020204" pitchFamily="34" charset="0"/>
              <a:cs typeface="Arial" panose="020B0604020202020204" pitchFamily="34" charset="0"/>
            </a:endParaRPr>
          </a:p>
        </p:txBody>
      </p:sp>
      <p:sp>
        <p:nvSpPr>
          <p:cNvPr id="12" name="Content Placeholder 2"/>
          <p:cNvSpPr>
            <a:spLocks noGrp="1"/>
          </p:cNvSpPr>
          <p:nvPr>
            <p:ph idx="1"/>
          </p:nvPr>
        </p:nvSpPr>
        <p:spPr>
          <a:xfrm>
            <a:off x="457200" y="1988840"/>
            <a:ext cx="8229600" cy="3758359"/>
          </a:xfrm>
        </p:spPr>
        <p:txBody>
          <a:bodyPr>
            <a:normAutofit fontScale="92500" lnSpcReduction="20000"/>
          </a:bodyPr>
          <a:lstStyle/>
          <a:p>
            <a:r>
              <a:rPr lang="en-GB" dirty="0" smtClean="0"/>
              <a:t>Scientists can concentrate on their science</a:t>
            </a:r>
          </a:p>
          <a:p>
            <a:r>
              <a:rPr lang="en-GB" dirty="0" smtClean="0"/>
              <a:t>Consistent </a:t>
            </a:r>
            <a:r>
              <a:rPr lang="en-GB" dirty="0"/>
              <a:t>user experiences within and across facilities</a:t>
            </a:r>
          </a:p>
          <a:p>
            <a:r>
              <a:rPr lang="en-GB" dirty="0" smtClean="0"/>
              <a:t>Performance &amp; flexibility for new instruments / experiments</a:t>
            </a:r>
          </a:p>
          <a:p>
            <a:r>
              <a:rPr lang="en-GB" dirty="0" smtClean="0"/>
              <a:t>Robust reliable software</a:t>
            </a:r>
          </a:p>
          <a:p>
            <a:r>
              <a:rPr lang="en-GB" dirty="0" smtClean="0"/>
              <a:t>Comprehensive documentation</a:t>
            </a:r>
          </a:p>
          <a:p>
            <a:r>
              <a:rPr lang="en-GB" dirty="0" smtClean="0"/>
              <a:t>Built collaborations between facilities</a:t>
            </a:r>
          </a:p>
        </p:txBody>
      </p:sp>
      <p:sp>
        <p:nvSpPr>
          <p:cNvPr id="4" name="Title 1"/>
          <p:cNvSpPr txBox="1">
            <a:spLocks/>
          </p:cNvSpPr>
          <p:nvPr/>
        </p:nvSpPr>
        <p:spPr>
          <a:xfrm>
            <a:off x="4355976" y="5747199"/>
            <a:ext cx="4788024" cy="11247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400" i="1" dirty="0" smtClean="0">
                <a:latin typeface="Arial" panose="020B0604020202020204" pitchFamily="34" charset="0"/>
                <a:cs typeface="Arial" panose="020B0604020202020204" pitchFamily="34" charset="0"/>
              </a:rPr>
              <a:t>“Mantid is the leading solution for neutron scattering data reduction”</a:t>
            </a:r>
          </a:p>
          <a:p>
            <a:r>
              <a:rPr lang="en-GB" sz="2400" i="1" dirty="0">
                <a:latin typeface="Arial" panose="020B0604020202020204" pitchFamily="34" charset="0"/>
                <a:cs typeface="Arial" panose="020B0604020202020204" pitchFamily="34" charset="0"/>
              </a:rPr>
              <a:t> </a:t>
            </a:r>
            <a:r>
              <a:rPr lang="en-GB" sz="2400" i="1" dirty="0" smtClean="0">
                <a:latin typeface="Arial" panose="020B0604020202020204" pitchFamily="34" charset="0"/>
                <a:cs typeface="Arial" panose="020B0604020202020204" pitchFamily="34" charset="0"/>
              </a:rPr>
              <a:t>- Mark Johnson, ILL</a:t>
            </a:r>
            <a:endParaRPr lang="en-GB" sz="2400"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02225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Usage</a:t>
            </a:r>
            <a:endParaRPr lang="en-GB" dirty="0"/>
          </a:p>
        </p:txBody>
      </p:sp>
      <p:pic>
        <p:nvPicPr>
          <p:cNvPr id="5" name="Picture 4"/>
          <p:cNvPicPr>
            <a:picLocks noChangeAspect="1"/>
          </p:cNvPicPr>
          <p:nvPr/>
        </p:nvPicPr>
        <p:blipFill rotWithShape="1">
          <a:blip r:embed="rId2">
            <a:clrChange>
              <a:clrFrom>
                <a:srgbClr val="FFFFFF"/>
              </a:clrFrom>
              <a:clrTo>
                <a:srgbClr val="FFFFFF">
                  <a:alpha val="0"/>
                </a:srgbClr>
              </a:clrTo>
            </a:clrChange>
          </a:blip>
          <a:srcRect l="1191" t="17087" r="8499" b="4421"/>
          <a:stretch/>
        </p:blipFill>
        <p:spPr>
          <a:xfrm>
            <a:off x="606388" y="1484784"/>
            <a:ext cx="7931224" cy="4919464"/>
          </a:xfrm>
          <a:prstGeom prst="rect">
            <a:avLst/>
          </a:prstGeom>
        </p:spPr>
      </p:pic>
      <p:sp>
        <p:nvSpPr>
          <p:cNvPr id="6" name="TextBox 5"/>
          <p:cNvSpPr txBox="1"/>
          <p:nvPr/>
        </p:nvSpPr>
        <p:spPr>
          <a:xfrm>
            <a:off x="5961657" y="6410279"/>
            <a:ext cx="3179845" cy="369332"/>
          </a:xfrm>
          <a:prstGeom prst="rect">
            <a:avLst/>
          </a:prstGeom>
          <a:noFill/>
        </p:spPr>
        <p:txBody>
          <a:bodyPr wrap="none" rtlCol="0">
            <a:spAutoFit/>
          </a:bodyPr>
          <a:lstStyle/>
          <a:p>
            <a:r>
              <a:rPr lang="en-GB" dirty="0" smtClean="0"/>
              <a:t>http://reports.mantidpoject.org</a:t>
            </a:r>
            <a:endParaRPr lang="en-GB" dirty="0"/>
          </a:p>
        </p:txBody>
      </p:sp>
    </p:spTree>
    <p:extLst>
      <p:ext uri="{BB962C8B-B14F-4D97-AF65-F5344CB8AC3E}">
        <p14:creationId xmlns:p14="http://schemas.microsoft.com/office/powerpoint/2010/main" val="3016911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Benefits of Collaboration</a:t>
            </a:r>
            <a:endParaRPr lang="en-GB" dirty="0"/>
          </a:p>
        </p:txBody>
      </p:sp>
      <p:sp>
        <p:nvSpPr>
          <p:cNvPr id="5" name="Content Placeholder 2"/>
          <p:cNvSpPr txBox="1">
            <a:spLocks/>
          </p:cNvSpPr>
          <p:nvPr/>
        </p:nvSpPr>
        <p:spPr>
          <a:xfrm>
            <a:off x="457200" y="1556792"/>
            <a:ext cx="8229600" cy="388833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800" dirty="0" smtClean="0"/>
              <a:t>A facility alone can provide these needs</a:t>
            </a:r>
          </a:p>
          <a:p>
            <a:pPr lvl="1"/>
            <a:r>
              <a:rPr lang="en-GB" sz="2400" dirty="0" smtClean="0"/>
              <a:t>Although many are not used to devoting their resources toward software developments.</a:t>
            </a:r>
          </a:p>
          <a:p>
            <a:r>
              <a:rPr lang="en-GB" sz="2800" dirty="0" smtClean="0"/>
              <a:t>Working together can be more productive than the sum of the parts.</a:t>
            </a:r>
            <a:endParaRPr lang="en-GB" sz="2800" dirty="0"/>
          </a:p>
        </p:txBody>
      </p:sp>
      <p:pic>
        <p:nvPicPr>
          <p:cNvPr id="6"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977" y="3861054"/>
            <a:ext cx="7642497" cy="3096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29773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Mantid Training</a:t>
            </a:r>
            <a:endParaRPr lang="en-GB" sz="3600" dirty="0">
              <a:latin typeface="Arial" panose="020B0604020202020204" pitchFamily="34" charset="0"/>
              <a:cs typeface="Arial" panose="020B0604020202020204" pitchFamily="34" charset="0"/>
            </a:endParaRPr>
          </a:p>
        </p:txBody>
      </p:sp>
      <p:pic>
        <p:nvPicPr>
          <p:cNvPr id="8"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bwMode="auto">
          <a:xfrm>
            <a:off x="-36512" y="1855036"/>
            <a:ext cx="9036496" cy="4457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0179" y="3068960"/>
            <a:ext cx="393576" cy="39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7904" y="2531368"/>
            <a:ext cx="393576" cy="39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62214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Contributors</a:t>
            </a:r>
            <a:endParaRPr lang="en-GB" sz="3600" dirty="0">
              <a:latin typeface="Arial" panose="020B0604020202020204" pitchFamily="34" charset="0"/>
              <a:cs typeface="Arial" panose="020B0604020202020204" pitchFamily="34"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27074" y="2267694"/>
            <a:ext cx="1236814" cy="65725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2310360"/>
            <a:ext cx="1367768" cy="605406"/>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2351" y="3063999"/>
            <a:ext cx="3380239" cy="509017"/>
          </a:xfrm>
          <a:prstGeom prst="rect">
            <a:avLst/>
          </a:prstGeom>
        </p:spPr>
      </p:pic>
      <p:pic>
        <p:nvPicPr>
          <p:cNvPr id="12" name="Picture 11"/>
          <p:cNvPicPr>
            <a:picLocks noChangeAspect="1"/>
          </p:cNvPicPr>
          <p:nvPr/>
        </p:nvPicPr>
        <p:blipFill rotWithShape="1">
          <a:blip r:embed="rId5" cstate="print">
            <a:extLst>
              <a:ext uri="{28A0092B-C50C-407E-A947-70E740481C1C}">
                <a14:useLocalDpi xmlns:a14="http://schemas.microsoft.com/office/drawing/2010/main" val="0"/>
              </a:ext>
            </a:extLst>
          </a:blip>
          <a:srcRect l="8272" t="10195" r="11448" b="10281"/>
          <a:stretch/>
        </p:blipFill>
        <p:spPr>
          <a:xfrm>
            <a:off x="4558746" y="2132856"/>
            <a:ext cx="4248473" cy="28083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2"/>
          <p:cNvSpPr txBox="1"/>
          <p:nvPr/>
        </p:nvSpPr>
        <p:spPr>
          <a:xfrm>
            <a:off x="323528" y="1844824"/>
            <a:ext cx="1225015" cy="400110"/>
          </a:xfrm>
          <a:prstGeom prst="rect">
            <a:avLst/>
          </a:prstGeom>
          <a:noFill/>
        </p:spPr>
        <p:txBody>
          <a:bodyPr wrap="none" rtlCol="0">
            <a:spAutoFit/>
          </a:bodyPr>
          <a:lstStyle/>
          <a:p>
            <a:r>
              <a:rPr lang="en-GB" sz="2000" b="1" dirty="0" smtClean="0"/>
              <a:t>Partners</a:t>
            </a:r>
            <a:endParaRPr lang="en-GB" sz="2000" b="1" dirty="0"/>
          </a:p>
        </p:txBody>
      </p:sp>
      <p:sp>
        <p:nvSpPr>
          <p:cNvPr id="14" name="TextBox 13"/>
          <p:cNvSpPr txBox="1"/>
          <p:nvPr/>
        </p:nvSpPr>
        <p:spPr>
          <a:xfrm>
            <a:off x="323528" y="3748970"/>
            <a:ext cx="2278188" cy="400110"/>
          </a:xfrm>
          <a:prstGeom prst="rect">
            <a:avLst/>
          </a:prstGeom>
          <a:noFill/>
        </p:spPr>
        <p:txBody>
          <a:bodyPr wrap="none" rtlCol="0">
            <a:spAutoFit/>
          </a:bodyPr>
          <a:lstStyle/>
          <a:p>
            <a:r>
              <a:rPr lang="en-GB" sz="2000" b="1" dirty="0" smtClean="0"/>
              <a:t>Prime Contractor</a:t>
            </a:r>
            <a:endParaRPr lang="en-GB" sz="2000" b="1" dirty="0"/>
          </a:p>
        </p:txBody>
      </p:sp>
      <p:pic>
        <p:nvPicPr>
          <p:cNvPr id="15" name="Picture 14"/>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9632" y="4260701"/>
            <a:ext cx="1885950" cy="752475"/>
          </a:xfrm>
          <a:prstGeom prst="rect">
            <a:avLst/>
          </a:prstGeom>
        </p:spPr>
      </p:pic>
      <p:sp>
        <p:nvSpPr>
          <p:cNvPr id="16" name="TextBox 15"/>
          <p:cNvSpPr txBox="1"/>
          <p:nvPr/>
        </p:nvSpPr>
        <p:spPr>
          <a:xfrm>
            <a:off x="323528" y="5261138"/>
            <a:ext cx="1737976" cy="400110"/>
          </a:xfrm>
          <a:prstGeom prst="rect">
            <a:avLst/>
          </a:prstGeom>
          <a:noFill/>
        </p:spPr>
        <p:txBody>
          <a:bodyPr wrap="none" rtlCol="0">
            <a:spAutoFit/>
          </a:bodyPr>
          <a:lstStyle/>
          <a:p>
            <a:r>
              <a:rPr lang="en-GB" sz="2000" b="1" dirty="0" smtClean="0"/>
              <a:t>Contributors</a:t>
            </a:r>
            <a:endParaRPr lang="en-GB" sz="2000" b="1" dirty="0"/>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751" y="5811899"/>
            <a:ext cx="1562318" cy="562053"/>
          </a:xfrm>
          <a:prstGeom prst="rect">
            <a:avLst/>
          </a:prstGeom>
        </p:spPr>
      </p:pic>
      <p:pic>
        <p:nvPicPr>
          <p:cNvPr id="18" name="Picture 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15816" y="5543731"/>
            <a:ext cx="903289" cy="858125"/>
          </a:xfrm>
          <a:prstGeom prst="rect">
            <a:avLst/>
          </a:prstGeom>
        </p:spPr>
      </p:pic>
      <p:pic>
        <p:nvPicPr>
          <p:cNvPr id="19" name="Picture 18"/>
          <p:cNvPicPr>
            <a:picLocks noChangeAspect="1"/>
          </p:cNvPicPr>
          <p:nvPr/>
        </p:nvPicPr>
        <p:blipFill rotWithShape="1">
          <a:blip r:embed="rId9"/>
          <a:srcRect l="9839" t="13080" r="46850" b="55274"/>
          <a:stretch/>
        </p:blipFill>
        <p:spPr>
          <a:xfrm>
            <a:off x="7452320" y="5557818"/>
            <a:ext cx="1368152" cy="895518"/>
          </a:xfrm>
          <a:prstGeom prst="rect">
            <a:avLst/>
          </a:prstGeom>
        </p:spPr>
      </p:pic>
      <p:pic>
        <p:nvPicPr>
          <p:cNvPr id="21" name="Picture 2" descr="Government Site Builde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0" y="5691336"/>
            <a:ext cx="21145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9812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0" y="54868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Contributions</a:t>
            </a:r>
            <a:endParaRPr lang="en-GB" sz="3600" dirty="0">
              <a:latin typeface="Arial" panose="020B0604020202020204" pitchFamily="34" charset="0"/>
              <a:cs typeface="Arial" panose="020B0604020202020204" pitchFamily="34" charset="0"/>
            </a:endParaRPr>
          </a:p>
        </p:txBody>
      </p:sp>
      <p:sp>
        <p:nvSpPr>
          <p:cNvPr id="8" name="Rounded Rectangle 7"/>
          <p:cNvSpPr/>
          <p:nvPr/>
        </p:nvSpPr>
        <p:spPr>
          <a:xfrm>
            <a:off x="6307163" y="1556792"/>
            <a:ext cx="2763009" cy="5184576"/>
          </a:xfrm>
          <a:prstGeom prst="roundRect">
            <a:avLst/>
          </a:prstGeom>
          <a:solidFill>
            <a:srgbClr val="FBFF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ounded Rectangle 9"/>
          <p:cNvSpPr/>
          <p:nvPr/>
        </p:nvSpPr>
        <p:spPr>
          <a:xfrm>
            <a:off x="3313283" y="1556792"/>
            <a:ext cx="2914901" cy="5184576"/>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Rounded Rectangle 10"/>
          <p:cNvSpPr/>
          <p:nvPr/>
        </p:nvSpPr>
        <p:spPr>
          <a:xfrm>
            <a:off x="53789" y="1556792"/>
            <a:ext cx="3150059" cy="51845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itle 1"/>
          <p:cNvSpPr txBox="1">
            <a:spLocks/>
          </p:cNvSpPr>
          <p:nvPr/>
        </p:nvSpPr>
        <p:spPr>
          <a:xfrm>
            <a:off x="251520" y="1340768"/>
            <a:ext cx="3250704"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GB" dirty="0" smtClean="0"/>
              <a:t>ISIS</a:t>
            </a:r>
            <a:endParaRPr lang="en-GB" dirty="0"/>
          </a:p>
        </p:txBody>
      </p:sp>
      <p:sp>
        <p:nvSpPr>
          <p:cNvPr id="13" name="Content Placeholder 2"/>
          <p:cNvSpPr txBox="1">
            <a:spLocks/>
          </p:cNvSpPr>
          <p:nvPr/>
        </p:nvSpPr>
        <p:spPr>
          <a:xfrm>
            <a:off x="0" y="2204865"/>
            <a:ext cx="3275856" cy="420528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000" dirty="0" smtClean="0">
                <a:solidFill>
                  <a:srgbClr val="000099"/>
                </a:solidFill>
                <a:latin typeface="Arial" panose="020B0604020202020204" pitchFamily="34" charset="0"/>
                <a:cs typeface="Arial" panose="020B0604020202020204" pitchFamily="34" charset="0"/>
              </a:rPr>
              <a:t>Robust framework</a:t>
            </a:r>
          </a:p>
          <a:p>
            <a:pPr lvl="1"/>
            <a:r>
              <a:rPr lang="en-GB" sz="2000" dirty="0" smtClean="0">
                <a:solidFill>
                  <a:srgbClr val="000099"/>
                </a:solidFill>
                <a:latin typeface="Arial" panose="020B0604020202020204" pitchFamily="34" charset="0"/>
                <a:cs typeface="Arial" panose="020B0604020202020204" pitchFamily="34" charset="0"/>
              </a:rPr>
              <a:t>Extensible plugin design</a:t>
            </a:r>
          </a:p>
          <a:p>
            <a:pPr lvl="1"/>
            <a:r>
              <a:rPr lang="en-GB" sz="2000" dirty="0" smtClean="0">
                <a:solidFill>
                  <a:srgbClr val="000099"/>
                </a:solidFill>
                <a:latin typeface="Arial" panose="020B0604020202020204" pitchFamily="34" charset="0"/>
                <a:cs typeface="Arial" panose="020B0604020202020204" pitchFamily="34" charset="0"/>
              </a:rPr>
              <a:t>Multithreaded performance</a:t>
            </a:r>
          </a:p>
          <a:p>
            <a:r>
              <a:rPr lang="en-GB" sz="2000" dirty="0" smtClean="0">
                <a:solidFill>
                  <a:srgbClr val="000099"/>
                </a:solidFill>
                <a:latin typeface="Arial" panose="020B0604020202020204" pitchFamily="34" charset="0"/>
                <a:cs typeface="Arial" panose="020B0604020202020204" pitchFamily="34" charset="0"/>
              </a:rPr>
              <a:t>Documentation</a:t>
            </a:r>
          </a:p>
          <a:p>
            <a:r>
              <a:rPr lang="en-GB" sz="2000" dirty="0" smtClean="0">
                <a:solidFill>
                  <a:srgbClr val="000099"/>
                </a:solidFill>
                <a:latin typeface="Arial" panose="020B0604020202020204" pitchFamily="34" charset="0"/>
                <a:cs typeface="Arial" panose="020B0604020202020204" pitchFamily="34" charset="0"/>
              </a:rPr>
              <a:t>Training</a:t>
            </a:r>
          </a:p>
          <a:p>
            <a:r>
              <a:rPr lang="en-GB" sz="2000" dirty="0" smtClean="0">
                <a:solidFill>
                  <a:srgbClr val="000099"/>
                </a:solidFill>
                <a:latin typeface="Arial" panose="020B0604020202020204" pitchFamily="34" charset="0"/>
                <a:cs typeface="Arial" panose="020B0604020202020204" pitchFamily="34" charset="0"/>
              </a:rPr>
              <a:t>Automated build, test and deployment</a:t>
            </a:r>
          </a:p>
          <a:p>
            <a:r>
              <a:rPr lang="en-GB" sz="2000" dirty="0" smtClean="0">
                <a:solidFill>
                  <a:srgbClr val="000099"/>
                </a:solidFill>
                <a:latin typeface="Arial" panose="020B0604020202020204" pitchFamily="34" charset="0"/>
                <a:cs typeface="Arial" panose="020B0604020202020204" pitchFamily="34" charset="0"/>
              </a:rPr>
              <a:t>Algorithms</a:t>
            </a:r>
          </a:p>
          <a:p>
            <a:pPr lvl="1"/>
            <a:r>
              <a:rPr lang="en-GB" sz="2000" dirty="0" smtClean="0">
                <a:solidFill>
                  <a:srgbClr val="000099"/>
                </a:solidFill>
                <a:latin typeface="Arial" panose="020B0604020202020204" pitchFamily="34" charset="0"/>
                <a:cs typeface="Arial" panose="020B0604020202020204" pitchFamily="34" charset="0"/>
              </a:rPr>
              <a:t>Many already developed</a:t>
            </a:r>
            <a:endParaRPr lang="en-GB" sz="2000" dirty="0">
              <a:solidFill>
                <a:srgbClr val="000099"/>
              </a:solidFill>
              <a:latin typeface="Arial" panose="020B0604020202020204" pitchFamily="34" charset="0"/>
              <a:cs typeface="Arial" panose="020B0604020202020204" pitchFamily="34" charset="0"/>
            </a:endParaRPr>
          </a:p>
        </p:txBody>
      </p:sp>
      <p:sp>
        <p:nvSpPr>
          <p:cNvPr id="14" name="Title 1"/>
          <p:cNvSpPr txBox="1">
            <a:spLocks/>
          </p:cNvSpPr>
          <p:nvPr/>
        </p:nvSpPr>
        <p:spPr bwMode="auto">
          <a:xfrm>
            <a:off x="3604220" y="1349896"/>
            <a:ext cx="269597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defRPr>
            </a:lvl2pPr>
            <a:lvl3pPr algn="ctr" rtl="0" eaLnBrk="0" fontAlgn="base" hangingPunct="0">
              <a:spcBef>
                <a:spcPct val="0"/>
              </a:spcBef>
              <a:spcAft>
                <a:spcPct val="0"/>
              </a:spcAft>
              <a:defRPr sz="4400">
                <a:solidFill>
                  <a:schemeClr val="tx2"/>
                </a:solidFill>
                <a:latin typeface="Lucida Sans" pitchFamily="34" charset="0"/>
              </a:defRPr>
            </a:lvl3pPr>
            <a:lvl4pPr algn="ctr" rtl="0" eaLnBrk="0" fontAlgn="base" hangingPunct="0">
              <a:spcBef>
                <a:spcPct val="0"/>
              </a:spcBef>
              <a:spcAft>
                <a:spcPct val="0"/>
              </a:spcAft>
              <a:defRPr sz="4400">
                <a:solidFill>
                  <a:schemeClr val="tx2"/>
                </a:solidFill>
                <a:latin typeface="Lucida Sans" pitchFamily="34" charset="0"/>
              </a:defRPr>
            </a:lvl4pPr>
            <a:lvl5pPr algn="ctr" rtl="0" eaLnBrk="0" fontAlgn="base" hangingPunct="0">
              <a:spcBef>
                <a:spcPct val="0"/>
              </a:spcBef>
              <a:spcAft>
                <a:spcPct val="0"/>
              </a:spcAft>
              <a:defRPr sz="4400">
                <a:solidFill>
                  <a:schemeClr val="tx2"/>
                </a:solidFill>
                <a:latin typeface="Lucida Sans"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a:lstStyle>
          <a:p>
            <a:pPr algn="l"/>
            <a:r>
              <a:rPr lang="en-GB" kern="0" dirty="0" smtClean="0">
                <a:solidFill>
                  <a:schemeClr val="tx1"/>
                </a:solidFill>
              </a:rPr>
              <a:t>SNS</a:t>
            </a:r>
          </a:p>
        </p:txBody>
      </p:sp>
      <p:sp>
        <p:nvSpPr>
          <p:cNvPr id="15" name="Content Placeholder 2"/>
          <p:cNvSpPr txBox="1">
            <a:spLocks/>
          </p:cNvSpPr>
          <p:nvPr/>
        </p:nvSpPr>
        <p:spPr bwMode="auto">
          <a:xfrm>
            <a:off x="3275856" y="2176265"/>
            <a:ext cx="3031307" cy="4205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000" kern="0" dirty="0">
                <a:solidFill>
                  <a:srgbClr val="000099"/>
                </a:solidFill>
                <a:latin typeface="Arial" panose="020B0604020202020204" pitchFamily="34" charset="0"/>
                <a:cs typeface="Arial" panose="020B0604020202020204" pitchFamily="34" charset="0"/>
              </a:rPr>
              <a:t>Event Filtering and data analysis</a:t>
            </a:r>
          </a:p>
          <a:p>
            <a:r>
              <a:rPr lang="en-GB" sz="2000" kern="0" dirty="0" smtClean="0">
                <a:solidFill>
                  <a:srgbClr val="000099"/>
                </a:solidFill>
                <a:latin typeface="Arial" panose="020B0604020202020204" pitchFamily="34" charset="0"/>
                <a:cs typeface="Arial" panose="020B0604020202020204" pitchFamily="34" charset="0"/>
              </a:rPr>
              <a:t>Improvements to build process</a:t>
            </a:r>
          </a:p>
          <a:p>
            <a:pPr lvl="1"/>
            <a:r>
              <a:rPr lang="en-GB" sz="2000" kern="0" dirty="0" err="1" smtClean="0">
                <a:solidFill>
                  <a:srgbClr val="000099"/>
                </a:solidFill>
                <a:latin typeface="Arial" panose="020B0604020202020204" pitchFamily="34" charset="0"/>
                <a:cs typeface="Arial" panose="020B0604020202020204" pitchFamily="34" charset="0"/>
              </a:rPr>
              <a:t>Cmake</a:t>
            </a:r>
            <a:r>
              <a:rPr lang="en-GB" sz="2000" kern="0" dirty="0" smtClean="0">
                <a:solidFill>
                  <a:srgbClr val="000099"/>
                </a:solidFill>
                <a:latin typeface="Arial" panose="020B0604020202020204" pitchFamily="34" charset="0"/>
                <a:cs typeface="Arial" panose="020B0604020202020204" pitchFamily="34" charset="0"/>
              </a:rPr>
              <a:t>, Jenkins</a:t>
            </a:r>
          </a:p>
          <a:p>
            <a:r>
              <a:rPr lang="en-GB" sz="2000" kern="0" dirty="0" smtClean="0">
                <a:solidFill>
                  <a:srgbClr val="000099"/>
                </a:solidFill>
                <a:latin typeface="Arial" panose="020B0604020202020204" pitchFamily="34" charset="0"/>
                <a:cs typeface="Arial" panose="020B0604020202020204" pitchFamily="34" charset="0"/>
              </a:rPr>
              <a:t>Improved python code framework</a:t>
            </a:r>
          </a:p>
          <a:p>
            <a:r>
              <a:rPr lang="en-GB" sz="2000" kern="0" dirty="0" err="1" smtClean="0">
                <a:solidFill>
                  <a:srgbClr val="000099"/>
                </a:solidFill>
                <a:latin typeface="Arial" panose="020B0604020202020204" pitchFamily="34" charset="0"/>
                <a:cs typeface="Arial" panose="020B0604020202020204" pitchFamily="34" charset="0"/>
              </a:rPr>
              <a:t>Autoreduction</a:t>
            </a:r>
            <a:r>
              <a:rPr lang="en-GB" sz="2000" kern="0" dirty="0" smtClean="0">
                <a:solidFill>
                  <a:srgbClr val="000099"/>
                </a:solidFill>
                <a:latin typeface="Arial" panose="020B0604020202020204" pitchFamily="34" charset="0"/>
                <a:cs typeface="Arial" panose="020B0604020202020204" pitchFamily="34" charset="0"/>
              </a:rPr>
              <a:t> system</a:t>
            </a:r>
          </a:p>
          <a:p>
            <a:r>
              <a:rPr lang="en-GB" sz="2000" kern="0" dirty="0" smtClean="0">
                <a:solidFill>
                  <a:srgbClr val="000099"/>
                </a:solidFill>
                <a:latin typeface="Arial" panose="020B0604020202020204" pitchFamily="34" charset="0"/>
                <a:cs typeface="Arial" panose="020B0604020202020204" pitchFamily="34" charset="0"/>
              </a:rPr>
              <a:t>New file formats</a:t>
            </a:r>
          </a:p>
          <a:p>
            <a:pPr lvl="1"/>
            <a:r>
              <a:rPr lang="en-GB" sz="2000" kern="0" dirty="0" err="1" smtClean="0">
                <a:solidFill>
                  <a:srgbClr val="000099"/>
                </a:solidFill>
                <a:latin typeface="Arial" panose="020B0604020202020204" pitchFamily="34" charset="0"/>
                <a:cs typeface="Arial" panose="020B0604020202020204" pitchFamily="34" charset="0"/>
              </a:rPr>
              <a:t>NxSPE</a:t>
            </a:r>
            <a:endParaRPr lang="en-GB" sz="2000" kern="0" dirty="0" smtClean="0">
              <a:solidFill>
                <a:srgbClr val="000099"/>
              </a:solidFill>
              <a:latin typeface="Arial" panose="020B0604020202020204" pitchFamily="34" charset="0"/>
              <a:cs typeface="Arial" panose="020B0604020202020204" pitchFamily="34" charset="0"/>
            </a:endParaRPr>
          </a:p>
          <a:p>
            <a:pPr lvl="1"/>
            <a:r>
              <a:rPr lang="en-GB" sz="2000" kern="0" dirty="0" smtClean="0">
                <a:solidFill>
                  <a:srgbClr val="000099"/>
                </a:solidFill>
                <a:latin typeface="Arial" panose="020B0604020202020204" pitchFamily="34" charset="0"/>
                <a:cs typeface="Arial" panose="020B0604020202020204" pitchFamily="34" charset="0"/>
              </a:rPr>
              <a:t>Event Nexus</a:t>
            </a:r>
          </a:p>
          <a:p>
            <a:r>
              <a:rPr lang="en-GB" sz="2000" kern="0" dirty="0" err="1" smtClean="0">
                <a:solidFill>
                  <a:srgbClr val="000099"/>
                </a:solidFill>
                <a:latin typeface="Arial" panose="020B0604020202020204" pitchFamily="34" charset="0"/>
                <a:cs typeface="Arial" panose="020B0604020202020204" pitchFamily="34" charset="0"/>
              </a:rPr>
              <a:t>Paraview</a:t>
            </a:r>
            <a:r>
              <a:rPr lang="en-GB" sz="2000" kern="0" dirty="0" smtClean="0">
                <a:solidFill>
                  <a:srgbClr val="000099"/>
                </a:solidFill>
                <a:latin typeface="Arial" panose="020B0604020202020204" pitchFamily="34" charset="0"/>
                <a:cs typeface="Arial" panose="020B0604020202020204" pitchFamily="34" charset="0"/>
              </a:rPr>
              <a:t>, </a:t>
            </a:r>
            <a:r>
              <a:rPr lang="en-GB" sz="2000" kern="0" dirty="0" err="1" smtClean="0">
                <a:solidFill>
                  <a:srgbClr val="000099"/>
                </a:solidFill>
                <a:latin typeface="Arial" panose="020B0604020202020204" pitchFamily="34" charset="0"/>
                <a:cs typeface="Arial" panose="020B0604020202020204" pitchFamily="34" charset="0"/>
              </a:rPr>
              <a:t>Kitware</a:t>
            </a:r>
            <a:r>
              <a:rPr lang="en-GB" sz="2000" kern="0" dirty="0" smtClean="0">
                <a:solidFill>
                  <a:srgbClr val="000099"/>
                </a:solidFill>
                <a:latin typeface="Arial" panose="020B0604020202020204" pitchFamily="34" charset="0"/>
                <a:cs typeface="Arial" panose="020B0604020202020204" pitchFamily="34" charset="0"/>
              </a:rPr>
              <a:t> contract, VSI</a:t>
            </a:r>
          </a:p>
          <a:p>
            <a:endParaRPr lang="en-GB" kern="0" dirty="0" smtClean="0"/>
          </a:p>
        </p:txBody>
      </p:sp>
      <p:sp>
        <p:nvSpPr>
          <p:cNvPr id="16" name="Content Placeholder 2"/>
          <p:cNvSpPr txBox="1">
            <a:spLocks/>
          </p:cNvSpPr>
          <p:nvPr/>
        </p:nvSpPr>
        <p:spPr bwMode="auto">
          <a:xfrm>
            <a:off x="6300192" y="2132857"/>
            <a:ext cx="2820692" cy="4205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r>
              <a:rPr lang="en-GB" sz="2000" kern="0" dirty="0" smtClean="0">
                <a:solidFill>
                  <a:srgbClr val="000099"/>
                </a:solidFill>
                <a:latin typeface="Arial" panose="020B0604020202020204" pitchFamily="34" charset="0"/>
                <a:cs typeface="Arial" panose="020B0604020202020204" pitchFamily="34" charset="0"/>
              </a:rPr>
              <a:t>Live Data Focus</a:t>
            </a:r>
          </a:p>
          <a:p>
            <a:r>
              <a:rPr lang="en-GB" sz="2000" kern="0" dirty="0" smtClean="0">
                <a:solidFill>
                  <a:srgbClr val="000099"/>
                </a:solidFill>
                <a:latin typeface="Arial" panose="020B0604020202020204" pitchFamily="34" charset="0"/>
                <a:cs typeface="Arial" panose="020B0604020202020204" pitchFamily="34" charset="0"/>
              </a:rPr>
              <a:t>Performance Optimization</a:t>
            </a:r>
          </a:p>
          <a:p>
            <a:r>
              <a:rPr lang="en-GB" sz="2000" kern="0" dirty="0" smtClean="0">
                <a:solidFill>
                  <a:srgbClr val="000099"/>
                </a:solidFill>
                <a:latin typeface="Arial" panose="020B0604020202020204" pitchFamily="34" charset="0"/>
                <a:cs typeface="Arial" panose="020B0604020202020204" pitchFamily="34" charset="0"/>
              </a:rPr>
              <a:t>More to come …</a:t>
            </a:r>
          </a:p>
          <a:p>
            <a:endParaRPr lang="en-GB" sz="2000" kern="0" dirty="0" smtClean="0">
              <a:solidFill>
                <a:srgbClr val="000099"/>
              </a:solidFill>
              <a:latin typeface="Arial" panose="020B0604020202020204" pitchFamily="34" charset="0"/>
              <a:cs typeface="Arial" panose="020B0604020202020204" pitchFamily="34" charset="0"/>
            </a:endParaRPr>
          </a:p>
          <a:p>
            <a:endParaRPr lang="en-GB" kern="0" dirty="0" smtClean="0"/>
          </a:p>
        </p:txBody>
      </p:sp>
      <p:sp>
        <p:nvSpPr>
          <p:cNvPr id="17" name="Title 1"/>
          <p:cNvSpPr txBox="1">
            <a:spLocks/>
          </p:cNvSpPr>
          <p:nvPr/>
        </p:nvSpPr>
        <p:spPr bwMode="auto">
          <a:xfrm>
            <a:off x="6543893" y="1349896"/>
            <a:ext cx="269597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Lucida Sans" pitchFamily="34" charset="0"/>
              </a:defRPr>
            </a:lvl2pPr>
            <a:lvl3pPr algn="ctr" rtl="0" eaLnBrk="0" fontAlgn="base" hangingPunct="0">
              <a:spcBef>
                <a:spcPct val="0"/>
              </a:spcBef>
              <a:spcAft>
                <a:spcPct val="0"/>
              </a:spcAft>
              <a:defRPr sz="4400">
                <a:solidFill>
                  <a:schemeClr val="tx2"/>
                </a:solidFill>
                <a:latin typeface="Lucida Sans" pitchFamily="34" charset="0"/>
              </a:defRPr>
            </a:lvl3pPr>
            <a:lvl4pPr algn="ctr" rtl="0" eaLnBrk="0" fontAlgn="base" hangingPunct="0">
              <a:spcBef>
                <a:spcPct val="0"/>
              </a:spcBef>
              <a:spcAft>
                <a:spcPct val="0"/>
              </a:spcAft>
              <a:defRPr sz="4400">
                <a:solidFill>
                  <a:schemeClr val="tx2"/>
                </a:solidFill>
                <a:latin typeface="Lucida Sans" pitchFamily="34" charset="0"/>
              </a:defRPr>
            </a:lvl4pPr>
            <a:lvl5pPr algn="ctr" rtl="0" eaLnBrk="0" fontAlgn="base" hangingPunct="0">
              <a:spcBef>
                <a:spcPct val="0"/>
              </a:spcBef>
              <a:spcAft>
                <a:spcPct val="0"/>
              </a:spcAft>
              <a:defRPr sz="4400">
                <a:solidFill>
                  <a:schemeClr val="tx2"/>
                </a:solidFill>
                <a:latin typeface="Lucida Sans" pitchFamily="34" charset="0"/>
              </a:defRPr>
            </a:lvl5pPr>
            <a:lvl6pPr marL="457200" algn="ctr" rtl="0" fontAlgn="base">
              <a:spcBef>
                <a:spcPct val="0"/>
              </a:spcBef>
              <a:spcAft>
                <a:spcPct val="0"/>
              </a:spcAft>
              <a:defRPr sz="4400">
                <a:solidFill>
                  <a:schemeClr val="tx2"/>
                </a:solidFill>
                <a:latin typeface="Lucida Sans" pitchFamily="34" charset="0"/>
              </a:defRPr>
            </a:lvl6pPr>
            <a:lvl7pPr marL="914400" algn="ctr" rtl="0" fontAlgn="base">
              <a:spcBef>
                <a:spcPct val="0"/>
              </a:spcBef>
              <a:spcAft>
                <a:spcPct val="0"/>
              </a:spcAft>
              <a:defRPr sz="4400">
                <a:solidFill>
                  <a:schemeClr val="tx2"/>
                </a:solidFill>
                <a:latin typeface="Lucida Sans" pitchFamily="34" charset="0"/>
              </a:defRPr>
            </a:lvl7pPr>
            <a:lvl8pPr marL="1371600" algn="ctr" rtl="0" fontAlgn="base">
              <a:spcBef>
                <a:spcPct val="0"/>
              </a:spcBef>
              <a:spcAft>
                <a:spcPct val="0"/>
              </a:spcAft>
              <a:defRPr sz="4400">
                <a:solidFill>
                  <a:schemeClr val="tx2"/>
                </a:solidFill>
                <a:latin typeface="Lucida Sans" pitchFamily="34" charset="0"/>
              </a:defRPr>
            </a:lvl8pPr>
            <a:lvl9pPr marL="1828800" algn="ctr" rtl="0" fontAlgn="base">
              <a:spcBef>
                <a:spcPct val="0"/>
              </a:spcBef>
              <a:spcAft>
                <a:spcPct val="0"/>
              </a:spcAft>
              <a:defRPr sz="4400">
                <a:solidFill>
                  <a:schemeClr val="tx2"/>
                </a:solidFill>
                <a:latin typeface="Lucida Sans" pitchFamily="34" charset="0"/>
              </a:defRPr>
            </a:lvl9pPr>
          </a:lstStyle>
          <a:p>
            <a:pPr algn="l"/>
            <a:r>
              <a:rPr lang="en-GB" kern="0" dirty="0" smtClean="0">
                <a:solidFill>
                  <a:schemeClr val="tx1"/>
                </a:solidFill>
              </a:rPr>
              <a:t>ESS</a:t>
            </a:r>
          </a:p>
        </p:txBody>
      </p:sp>
    </p:spTree>
    <p:extLst>
      <p:ext uri="{BB962C8B-B14F-4D97-AF65-F5344CB8AC3E}">
        <p14:creationId xmlns:p14="http://schemas.microsoft.com/office/powerpoint/2010/main" val="1083876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ISIS Animation.wmv">
            <a:hlinkClick r:id="" action="ppaction://media"/>
          </p:cNvPr>
          <p:cNvPicPr>
            <a:picLocks noChangeAspect="1"/>
          </p:cNvPicPr>
          <p:nvPr>
            <a:videoFile r:link="rId1"/>
            <p:extLst>
              <p:ext uri="{DAA4B4D4-6D71-4841-9C94-3DE7FCFB9230}">
                <p14:media xmlns:p14="http://schemas.microsoft.com/office/powerpoint/2010/main" r:embed="rId2">
                  <p14:trim end="2938.8064"/>
                </p14:media>
              </p:ext>
            </p:extLst>
          </p:nvPr>
        </p:nvPicPr>
        <p:blipFill>
          <a:blip r:embed="rId4"/>
          <a:stretch>
            <a:fillRect/>
          </a:stretch>
        </p:blipFill>
        <p:spPr>
          <a:xfrm>
            <a:off x="852466" y="2060848"/>
            <a:ext cx="7475538" cy="4205288"/>
          </a:xfrm>
          <a:prstGeom prst="rect">
            <a:avLst/>
          </a:prstGeom>
        </p:spPr>
      </p:pic>
      <p:sp>
        <p:nvSpPr>
          <p:cNvPr id="8"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Neutron scattering</a:t>
            </a:r>
            <a:endParaRPr lang="en-GB"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1614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42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4" y="1899730"/>
            <a:ext cx="7704856" cy="5489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Illuminating Materials Science</a:t>
            </a:r>
            <a:endParaRPr lang="en-GB"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16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Oval 6"/>
          <p:cNvSpPr/>
          <p:nvPr/>
        </p:nvSpPr>
        <p:spPr>
          <a:xfrm>
            <a:off x="2051720" y="3215565"/>
            <a:ext cx="2088232" cy="18212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Architecture</a:t>
            </a:r>
            <a:endParaRPr lang="en-GB" sz="3600" dirty="0">
              <a:latin typeface="Arial" panose="020B0604020202020204" pitchFamily="34" charset="0"/>
              <a:cs typeface="Arial" panose="020B0604020202020204" pitchFamily="34" charset="0"/>
            </a:endParaRPr>
          </a:p>
        </p:txBody>
      </p:sp>
      <p:graphicFrame>
        <p:nvGraphicFramePr>
          <p:cNvPr id="2" name="Diagram 1"/>
          <p:cNvGraphicFramePr/>
          <p:nvPr>
            <p:extLst>
              <p:ext uri="{D42A27DB-BD31-4B8C-83A1-F6EECF244321}">
                <p14:modId xmlns:p14="http://schemas.microsoft.com/office/powerpoint/2010/main" val="3965928443"/>
              </p:ext>
            </p:extLst>
          </p:nvPr>
        </p:nvGraphicFramePr>
        <p:xfrm>
          <a:off x="2411760" y="1772816"/>
          <a:ext cx="6624736" cy="50187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098" name="Picture 2" descr="Instrument view GEM and scripting.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505" y="1772816"/>
            <a:ext cx="1818698" cy="102453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rotWithShape="1">
          <a:blip r:embed="rId8"/>
          <a:srcRect l="60867" t="50000" r="2750" b="10520"/>
          <a:stretch/>
        </p:blipFill>
        <p:spPr>
          <a:xfrm>
            <a:off x="107505" y="2996952"/>
            <a:ext cx="1818698" cy="1110114"/>
          </a:xfrm>
          <a:prstGeom prst="rect">
            <a:avLst/>
          </a:prstGeom>
        </p:spPr>
      </p:pic>
      <p:pic>
        <p:nvPicPr>
          <p:cNvPr id="4100" name="Picture 4" descr="File:Autoreduction AllRuns.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7505" y="4270469"/>
            <a:ext cx="1818698" cy="909349"/>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7021" y="5373216"/>
            <a:ext cx="1069182" cy="1418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1940223" y="3779748"/>
            <a:ext cx="615553" cy="657364"/>
          </a:xfrm>
          <a:prstGeom prst="rect">
            <a:avLst/>
          </a:prstGeom>
          <a:noFill/>
        </p:spPr>
        <p:txBody>
          <a:bodyPr vert="vert270" wrap="square" rtlCol="0">
            <a:spAutoFit/>
          </a:bodyPr>
          <a:lstStyle/>
          <a:p>
            <a:pPr algn="ctr"/>
            <a:r>
              <a:rPr lang="en-GB" sz="2800" b="1" dirty="0" smtClean="0">
                <a:solidFill>
                  <a:schemeClr val="bg1"/>
                </a:solidFill>
              </a:rPr>
              <a:t>API</a:t>
            </a:r>
            <a:endParaRPr lang="en-GB" sz="2800" b="1" dirty="0">
              <a:solidFill>
                <a:schemeClr val="bg1"/>
              </a:solidFill>
            </a:endParaRPr>
          </a:p>
        </p:txBody>
      </p:sp>
      <p:cxnSp>
        <p:nvCxnSpPr>
          <p:cNvPr id="20" name="Straight Arrow Connector 19"/>
          <p:cNvCxnSpPr>
            <a:stCxn id="4098" idx="3"/>
            <a:endCxn id="7" idx="1"/>
          </p:cNvCxnSpPr>
          <p:nvPr/>
        </p:nvCxnSpPr>
        <p:spPr>
          <a:xfrm>
            <a:off x="1926203" y="2285083"/>
            <a:ext cx="431331" cy="1197192"/>
          </a:xfrm>
          <a:prstGeom prst="straightConnector1">
            <a:avLst/>
          </a:prstGeom>
          <a:ln w="190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14" idx="3"/>
          </p:cNvCxnSpPr>
          <p:nvPr/>
        </p:nvCxnSpPr>
        <p:spPr>
          <a:xfrm>
            <a:off x="1926203" y="3552009"/>
            <a:ext cx="215665" cy="165023"/>
          </a:xfrm>
          <a:prstGeom prst="straightConnector1">
            <a:avLst/>
          </a:prstGeom>
          <a:ln w="190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4100" idx="3"/>
          </p:cNvCxnSpPr>
          <p:nvPr/>
        </p:nvCxnSpPr>
        <p:spPr>
          <a:xfrm flipV="1">
            <a:off x="1926203" y="4581128"/>
            <a:ext cx="269533" cy="144016"/>
          </a:xfrm>
          <a:prstGeom prst="straightConnector1">
            <a:avLst/>
          </a:prstGeom>
          <a:ln w="190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4101" idx="3"/>
            <a:endCxn id="7" idx="3"/>
          </p:cNvCxnSpPr>
          <p:nvPr/>
        </p:nvCxnSpPr>
        <p:spPr>
          <a:xfrm flipV="1">
            <a:off x="1926203" y="4770062"/>
            <a:ext cx="431331" cy="1312305"/>
          </a:xfrm>
          <a:prstGeom prst="straightConnector1">
            <a:avLst/>
          </a:prstGeom>
          <a:ln w="19050">
            <a:headEnd type="triangle" w="med" len="med"/>
            <a:tailEnd type="triangle" w="med" len="med"/>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1048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Data Processing Challenge</a:t>
            </a:r>
            <a:endParaRPr lang="en-GB" sz="3600" dirty="0">
              <a:latin typeface="Arial" panose="020B0604020202020204" pitchFamily="34" charset="0"/>
              <a:cs typeface="Arial" panose="020B0604020202020204" pitchFamily="34" charset="0"/>
            </a:endParaRPr>
          </a:p>
        </p:txBody>
      </p:sp>
      <p:sp>
        <p:nvSpPr>
          <p:cNvPr id="10" name="Content Placeholder 2"/>
          <p:cNvSpPr txBox="1">
            <a:spLocks/>
          </p:cNvSpPr>
          <p:nvPr/>
        </p:nvSpPr>
        <p:spPr>
          <a:xfrm>
            <a:off x="179512" y="2708920"/>
            <a:ext cx="8229600" cy="37732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GB" sz="2400" dirty="0" smtClean="0">
                <a:latin typeface="Arial" panose="020B0604020202020204" pitchFamily="34" charset="0"/>
                <a:cs typeface="Arial" panose="020B0604020202020204" pitchFamily="34" charset="0"/>
              </a:rPr>
              <a:t>At ISIS</a:t>
            </a:r>
          </a:p>
          <a:p>
            <a:pPr lvl="1"/>
            <a:r>
              <a:rPr lang="en-GB" sz="2400" dirty="0" smtClean="0">
                <a:latin typeface="Arial" panose="020B0604020202020204" pitchFamily="34" charset="0"/>
                <a:cs typeface="Arial" panose="020B0604020202020204" pitchFamily="34" charset="0"/>
              </a:rPr>
              <a:t>28 Instruments</a:t>
            </a:r>
          </a:p>
          <a:p>
            <a:pPr lvl="1"/>
            <a:r>
              <a:rPr lang="en-GB" sz="2400" dirty="0" smtClean="0">
                <a:latin typeface="Arial" panose="020B0604020202020204" pitchFamily="34" charset="0"/>
                <a:cs typeface="Arial" panose="020B0604020202020204" pitchFamily="34" charset="0"/>
              </a:rPr>
              <a:t>Largest of which produces 40GB / day</a:t>
            </a:r>
          </a:p>
          <a:p>
            <a:pPr lvl="1"/>
            <a:r>
              <a:rPr lang="en-GB" sz="2400" dirty="0" smtClean="0">
                <a:latin typeface="Arial" panose="020B0604020202020204" pitchFamily="34" charset="0"/>
                <a:cs typeface="Arial" panose="020B0604020202020204" pitchFamily="34" charset="0"/>
              </a:rPr>
              <a:t>Data Processing is complex and varied</a:t>
            </a:r>
          </a:p>
          <a:p>
            <a:pPr lvl="1"/>
            <a:r>
              <a:rPr lang="en-GB" sz="2400" dirty="0" smtClean="0">
                <a:latin typeface="Arial" panose="020B0604020202020204" pitchFamily="34" charset="0"/>
                <a:cs typeface="Arial" panose="020B0604020202020204" pitchFamily="34" charset="0"/>
              </a:rPr>
              <a:t>Beam time is expensive</a:t>
            </a:r>
          </a:p>
          <a:p>
            <a:r>
              <a:rPr lang="en-GB" sz="2400" dirty="0">
                <a:latin typeface="Arial" panose="020B0604020202020204" pitchFamily="34" charset="0"/>
                <a:cs typeface="Arial" panose="020B0604020202020204" pitchFamily="34" charset="0"/>
              </a:rPr>
              <a:t>At ESS</a:t>
            </a:r>
          </a:p>
          <a:p>
            <a:pPr lvl="1"/>
            <a:r>
              <a:rPr lang="en-GB" sz="2400" dirty="0">
                <a:latin typeface="Arial" panose="020B0604020202020204" pitchFamily="34" charset="0"/>
                <a:cs typeface="Arial" panose="020B0604020202020204" pitchFamily="34" charset="0"/>
              </a:rPr>
              <a:t>New </a:t>
            </a:r>
            <a:r>
              <a:rPr lang="en-GB" sz="2400" dirty="0" smtClean="0">
                <a:latin typeface="Arial" panose="020B0604020202020204" pitchFamily="34" charset="0"/>
                <a:cs typeface="Arial" panose="020B0604020202020204" pitchFamily="34" charset="0"/>
              </a:rPr>
              <a:t>facility </a:t>
            </a:r>
            <a:r>
              <a:rPr lang="en-GB" sz="2400" dirty="0">
                <a:latin typeface="Arial" panose="020B0604020202020204" pitchFamily="34" charset="0"/>
                <a:cs typeface="Arial" panose="020B0604020202020204" pitchFamily="34" charset="0"/>
              </a:rPr>
              <a:t>undergoing construction</a:t>
            </a:r>
          </a:p>
          <a:p>
            <a:pPr lvl="1"/>
            <a:r>
              <a:rPr lang="en-GB" sz="2400" dirty="0">
                <a:latin typeface="Arial" panose="020B0604020202020204" pitchFamily="34" charset="0"/>
                <a:cs typeface="Arial" panose="020B0604020202020204" pitchFamily="34" charset="0"/>
              </a:rPr>
              <a:t>LOKI will produce 1GB per second</a:t>
            </a:r>
          </a:p>
        </p:txBody>
      </p:sp>
      <p:pic>
        <p:nvPicPr>
          <p:cNvPr id="2050" name="Picture 2" descr="http://www.nvidia.co.uk/docs/IO/73798/S12_Black_03_large.jpg">
            <a:hlinkClick r:id="rId2"/>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2120" y="1853901"/>
            <a:ext cx="1882180" cy="131376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st-ksa.com/site/wp-content/uploads/2013/03/tower-server.jpg">
            <a:hlinkClick r:id="rId4"/>
          </p:cNvPr>
          <p:cNvPicPr>
            <a:picLocks noChangeAspect="1" noChangeArrowheads="1"/>
          </p:cNvPicPr>
          <p:nvPr/>
        </p:nvPicPr>
        <p:blipFill>
          <a:blip r:embed="rId5">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7638455" y="3429000"/>
            <a:ext cx="1338263" cy="150495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stfc.ac.uk/stfc/cache/file/46A147A4-1366-4F1E-AC74FC78EBD5EC1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0152" y="5303008"/>
            <a:ext cx="2160240" cy="1436560"/>
          </a:xfrm>
          <a:prstGeom prst="rect">
            <a:avLst/>
          </a:prstGeom>
          <a:noFill/>
          <a:extLst>
            <a:ext uri="{909E8E84-426E-40DD-AFC4-6F175D3DCCD1}">
              <a14:hiddenFill xmlns:a14="http://schemas.microsoft.com/office/drawing/2010/main">
                <a:solidFill>
                  <a:srgbClr val="FFFFFF"/>
                </a:solidFill>
              </a14:hiddenFill>
            </a:ext>
          </a:extLst>
        </p:spPr>
      </p:pic>
      <p:sp>
        <p:nvSpPr>
          <p:cNvPr id="2" name="Bent Arrow 1"/>
          <p:cNvSpPr/>
          <p:nvPr/>
        </p:nvSpPr>
        <p:spPr>
          <a:xfrm rot="5400000">
            <a:off x="7589036" y="2444776"/>
            <a:ext cx="893985" cy="846210"/>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
        <p:nvSpPr>
          <p:cNvPr id="11" name="Bent Arrow 10"/>
          <p:cNvSpPr/>
          <p:nvPr/>
        </p:nvSpPr>
        <p:spPr>
          <a:xfrm rot="16200000" flipH="1">
            <a:off x="6567329" y="4316985"/>
            <a:ext cx="893985" cy="846210"/>
          </a:xfrm>
          <a:prstGeom prst="ben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solidFill>
                <a:schemeClr val="tx1"/>
              </a:solidFill>
            </a:endParaRPr>
          </a:p>
        </p:txBody>
      </p:sp>
    </p:spTree>
    <p:extLst>
      <p:ext uri="{BB962C8B-B14F-4D97-AF65-F5344CB8AC3E}">
        <p14:creationId xmlns:p14="http://schemas.microsoft.com/office/powerpoint/2010/main" val="329179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054"/>
                                        </p:tgtEl>
                                        <p:attrNameLst>
                                          <p:attrName>style.visibility</p:attrName>
                                        </p:attrNameLst>
                                      </p:cBhvr>
                                      <p:to>
                                        <p:strVal val="visible"/>
                                      </p:to>
                                    </p:set>
                                    <p:animEffect transition="in" filter="fade">
                                      <p:cBhvr>
                                        <p:cTn id="15" dur="500"/>
                                        <p:tgtEl>
                                          <p:spTgt spid="205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058"/>
                                        </p:tgtEl>
                                        <p:attrNameLst>
                                          <p:attrName>style.visibility</p:attrName>
                                        </p:attrNameLst>
                                      </p:cBhvr>
                                      <p:to>
                                        <p:strVal val="visible"/>
                                      </p:to>
                                    </p:set>
                                    <p:animEffect transition="in" filter="fade">
                                      <p:cBhvr>
                                        <p:cTn id="23" dur="500"/>
                                        <p:tgtEl>
                                          <p:spTgt spid="2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Rectangle 17"/>
          <p:cNvSpPr>
            <a:spLocks noChangeArrowheads="1"/>
          </p:cNvSpPr>
          <p:nvPr/>
        </p:nvSpPr>
        <p:spPr bwMode="auto">
          <a:xfrm>
            <a:off x="179512" y="908720"/>
            <a:ext cx="5464174" cy="523220"/>
          </a:xfrm>
          <a:prstGeom prst="rect">
            <a:avLst/>
          </a:prstGeom>
          <a:noFill/>
          <a:ln w="9525">
            <a:noFill/>
            <a:miter lim="800000"/>
            <a:headEnd/>
            <a:tailEnd/>
          </a:ln>
        </p:spPr>
        <p:txBody>
          <a:bodyPr wrap="square">
            <a:spAutoFit/>
          </a:bodyPr>
          <a:lstStyle/>
          <a:p>
            <a:pPr eaLnBrk="0" hangingPunct="0">
              <a:spcBef>
                <a:spcPct val="20000"/>
              </a:spcBef>
            </a:pPr>
            <a:r>
              <a:rPr lang="en-GB" sz="2800" b="1" dirty="0" smtClean="0">
                <a:solidFill>
                  <a:srgbClr val="3333CC"/>
                </a:solidFill>
                <a:latin typeface="Trebuchet MS" pitchFamily="34" charset="0"/>
              </a:rPr>
              <a:t>Neutron Scattering measures..</a:t>
            </a:r>
            <a:endParaRPr lang="en-GB" sz="2800" b="1" dirty="0">
              <a:solidFill>
                <a:srgbClr val="3333CC"/>
              </a:solidFill>
              <a:latin typeface="Trebuchet MS" pitchFamily="34" charset="0"/>
            </a:endParaRPr>
          </a:p>
        </p:txBody>
      </p:sp>
      <p:sp>
        <p:nvSpPr>
          <p:cNvPr id="5126" name="Rectangle 5"/>
          <p:cNvSpPr>
            <a:spLocks noChangeArrowheads="1"/>
          </p:cNvSpPr>
          <p:nvPr/>
        </p:nvSpPr>
        <p:spPr bwMode="auto">
          <a:xfrm>
            <a:off x="1763688" y="1319832"/>
            <a:ext cx="3311004" cy="1395412"/>
          </a:xfrm>
          <a:prstGeom prst="rect">
            <a:avLst/>
          </a:prstGeom>
          <a:noFill/>
          <a:ln w="9525">
            <a:noFill/>
            <a:miter lim="800000"/>
            <a:headEnd/>
            <a:tailEnd/>
          </a:ln>
        </p:spPr>
        <p:txBody>
          <a:bodyPr/>
          <a:lstStyle/>
          <a:p>
            <a:pPr eaLnBrk="0" hangingPunct="0">
              <a:spcBef>
                <a:spcPct val="20000"/>
              </a:spcBef>
            </a:pPr>
            <a:r>
              <a:rPr lang="en-GB" sz="3200" b="1" i="1" dirty="0">
                <a:solidFill>
                  <a:srgbClr val="C00000"/>
                </a:solidFill>
                <a:latin typeface="Trebuchet MS" pitchFamily="34" charset="0"/>
              </a:rPr>
              <a:t>“</a:t>
            </a:r>
            <a:r>
              <a:rPr lang="en-GB" sz="4000" b="1" i="1" dirty="0">
                <a:solidFill>
                  <a:srgbClr val="C00000"/>
                </a:solidFill>
                <a:latin typeface="Trebuchet MS" pitchFamily="34" charset="0"/>
              </a:rPr>
              <a:t>where</a:t>
            </a:r>
            <a:r>
              <a:rPr lang="en-GB" sz="3200" b="1" i="1" dirty="0">
                <a:solidFill>
                  <a:srgbClr val="C00000"/>
                </a:solidFill>
                <a:latin typeface="Trebuchet MS" pitchFamily="34" charset="0"/>
              </a:rPr>
              <a:t> atoms are…’’ (atomic structure)</a:t>
            </a:r>
          </a:p>
        </p:txBody>
      </p:sp>
      <p:grpSp>
        <p:nvGrpSpPr>
          <p:cNvPr id="3" name="Group 7"/>
          <p:cNvGrpSpPr>
            <a:grpSpLocks/>
          </p:cNvGrpSpPr>
          <p:nvPr/>
        </p:nvGrpSpPr>
        <p:grpSpPr bwMode="auto">
          <a:xfrm>
            <a:off x="3995738" y="2238202"/>
            <a:ext cx="4724402" cy="2573338"/>
            <a:chOff x="2431" y="2501"/>
            <a:chExt cx="2976" cy="1621"/>
          </a:xfrm>
        </p:grpSpPr>
        <p:pic>
          <p:nvPicPr>
            <p:cNvPr id="2" name="Picture 8"/>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4019" y="2501"/>
              <a:ext cx="1388" cy="1270"/>
            </a:xfrm>
            <a:prstGeom prst="rect">
              <a:avLst/>
            </a:prstGeom>
            <a:noFill/>
            <a:ln w="9525">
              <a:noFill/>
              <a:miter lim="800000"/>
              <a:headEnd/>
              <a:tailEnd/>
            </a:ln>
          </p:spPr>
        </p:pic>
        <p:sp>
          <p:nvSpPr>
            <p:cNvPr id="5133" name="Rectangle 9"/>
            <p:cNvSpPr>
              <a:spLocks noChangeArrowheads="1"/>
            </p:cNvSpPr>
            <p:nvPr/>
          </p:nvSpPr>
          <p:spPr bwMode="auto">
            <a:xfrm>
              <a:off x="2431" y="3056"/>
              <a:ext cx="2857" cy="1066"/>
            </a:xfrm>
            <a:prstGeom prst="rect">
              <a:avLst/>
            </a:prstGeom>
            <a:noFill/>
            <a:ln w="9525">
              <a:noFill/>
              <a:miter lim="800000"/>
              <a:headEnd/>
              <a:tailEnd/>
            </a:ln>
          </p:spPr>
          <p:txBody>
            <a:bodyPr wrap="square">
              <a:spAutoFit/>
            </a:bodyPr>
            <a:lstStyle/>
            <a:p>
              <a:pPr eaLnBrk="0" hangingPunct="0">
                <a:spcBef>
                  <a:spcPct val="20000"/>
                </a:spcBef>
              </a:pPr>
              <a:r>
                <a:rPr lang="en-GB" sz="3200" b="1" i="1" dirty="0">
                  <a:solidFill>
                    <a:srgbClr val="C00000"/>
                  </a:solidFill>
                  <a:latin typeface="Trebuchet MS" pitchFamily="34" charset="0"/>
                </a:rPr>
                <a:t>“</a:t>
              </a:r>
              <a:r>
                <a:rPr lang="en-GB" sz="4000" b="1" i="1" dirty="0">
                  <a:solidFill>
                    <a:srgbClr val="C00000"/>
                  </a:solidFill>
                  <a:latin typeface="Trebuchet MS" pitchFamily="34" charset="0"/>
                </a:rPr>
                <a:t>what</a:t>
              </a:r>
              <a:r>
                <a:rPr lang="en-GB" sz="3200" b="1" i="1" dirty="0">
                  <a:solidFill>
                    <a:srgbClr val="C00000"/>
                  </a:solidFill>
                  <a:latin typeface="Trebuchet MS" pitchFamily="34" charset="0"/>
                </a:rPr>
                <a:t> </a:t>
              </a:r>
              <a:br>
                <a:rPr lang="en-GB" sz="3200" b="1" i="1" dirty="0">
                  <a:solidFill>
                    <a:srgbClr val="C00000"/>
                  </a:solidFill>
                  <a:latin typeface="Trebuchet MS" pitchFamily="34" charset="0"/>
                </a:rPr>
              </a:br>
              <a:r>
                <a:rPr lang="en-GB" sz="3200" b="1" i="1" dirty="0" smtClean="0">
                  <a:solidFill>
                    <a:srgbClr val="C00000"/>
                  </a:solidFill>
                  <a:latin typeface="Trebuchet MS" pitchFamily="34" charset="0"/>
                </a:rPr>
                <a:t>atoms do</a:t>
              </a:r>
              <a:r>
                <a:rPr lang="en-GB" sz="3200" b="1" i="1" dirty="0">
                  <a:solidFill>
                    <a:srgbClr val="C00000"/>
                  </a:solidFill>
                  <a:latin typeface="Trebuchet MS" pitchFamily="34" charset="0"/>
                </a:rPr>
                <a:t>…</a:t>
              </a:r>
              <a:r>
                <a:rPr lang="en-GB" sz="3200" b="1" i="1" dirty="0" smtClean="0">
                  <a:solidFill>
                    <a:srgbClr val="C00000"/>
                  </a:solidFill>
                  <a:latin typeface="Trebuchet MS" pitchFamily="34" charset="0"/>
                </a:rPr>
                <a:t>” </a:t>
              </a:r>
              <a:br>
                <a:rPr lang="en-GB" sz="3200" b="1" i="1" dirty="0" smtClean="0">
                  <a:solidFill>
                    <a:srgbClr val="C00000"/>
                  </a:solidFill>
                  <a:latin typeface="Trebuchet MS" pitchFamily="34" charset="0"/>
                </a:rPr>
              </a:br>
              <a:r>
                <a:rPr lang="en-GB" sz="3200" b="1" i="1" dirty="0" smtClean="0">
                  <a:solidFill>
                    <a:srgbClr val="C00000"/>
                  </a:solidFill>
                  <a:latin typeface="Trebuchet MS" pitchFamily="34" charset="0"/>
                </a:rPr>
                <a:t>(</a:t>
              </a:r>
              <a:r>
                <a:rPr lang="en-GB" sz="3200" b="1" i="1" dirty="0">
                  <a:solidFill>
                    <a:srgbClr val="C00000"/>
                  </a:solidFill>
                  <a:latin typeface="Trebuchet MS" pitchFamily="34" charset="0"/>
                </a:rPr>
                <a:t>atomic dynamics)</a:t>
              </a:r>
            </a:p>
          </p:txBody>
        </p:sp>
      </p:grpSp>
      <p:pic>
        <p:nvPicPr>
          <p:cNvPr id="5129" name="Picture 9" descr="structure"/>
          <p:cNvPicPr>
            <a:picLocks noChangeAspect="1" noChangeArrowheads="1"/>
          </p:cNvPicPr>
          <p:nvPr/>
        </p:nvPicPr>
        <p:blipFill>
          <a:blip r:embed="rId4" cstate="print">
            <a:clrChange>
              <a:clrFrom>
                <a:srgbClr val="FFFFFF"/>
              </a:clrFrom>
              <a:clrTo>
                <a:srgbClr val="FFFFFF">
                  <a:alpha val="0"/>
                </a:srgbClr>
              </a:clrTo>
            </a:clrChange>
          </a:blip>
          <a:srcRect b="16129"/>
          <a:stretch>
            <a:fillRect/>
          </a:stretch>
        </p:blipFill>
        <p:spPr bwMode="auto">
          <a:xfrm>
            <a:off x="5437187" y="1071388"/>
            <a:ext cx="1658938" cy="1814513"/>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5130" name="Picture 11" descr="ultramarineblue1"/>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7224713" y="4208288"/>
            <a:ext cx="1701800" cy="1701800"/>
          </a:xfrm>
          <a:prstGeom prst="rect">
            <a:avLst/>
          </a:prstGeom>
          <a:noFill/>
          <a:ln w="9525">
            <a:noFill/>
            <a:miter lim="800000"/>
            <a:headEnd/>
            <a:tailEnd/>
          </a:ln>
          <a:effectLst>
            <a:outerShdw blurRad="50800" dist="38100" dir="8100000" algn="tr" rotWithShape="0">
              <a:prstClr val="black">
                <a:alpha val="40000"/>
              </a:prstClr>
            </a:outerShdw>
          </a:effectLst>
        </p:spPr>
      </p:pic>
      <p:pic>
        <p:nvPicPr>
          <p:cNvPr id="17" name="Picture 12" descr="H221"/>
          <p:cNvPicPr>
            <a:picLocks noChangeAspect="1" noChangeArrowheads="1"/>
          </p:cNvPicPr>
          <p:nvPr/>
        </p:nvPicPr>
        <p:blipFill>
          <a:blip r:embed="rId6" cstate="print"/>
          <a:srcRect/>
          <a:stretch>
            <a:fillRect/>
          </a:stretch>
        </p:blipFill>
        <p:spPr bwMode="auto">
          <a:xfrm>
            <a:off x="412750" y="2387426"/>
            <a:ext cx="1358900" cy="3573462"/>
          </a:xfrm>
          <a:prstGeom prst="rect">
            <a:avLst/>
          </a:prstGeom>
          <a:ln>
            <a:noFill/>
          </a:ln>
          <a:effectLst>
            <a:outerShdw blurRad="292100" dist="139700" dir="2700000" algn="tl" rotWithShape="0">
              <a:srgbClr val="333333">
                <a:alpha val="65000"/>
              </a:srgbClr>
            </a:outerShdw>
          </a:effectLst>
        </p:spPr>
      </p:pic>
      <p:pic>
        <p:nvPicPr>
          <p:cNvPr id="5132" name="Picture 19" descr="1 disorderfig1a"/>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2139950" y="4489276"/>
            <a:ext cx="2227263" cy="2324100"/>
          </a:xfrm>
          <a:prstGeom prst="rect">
            <a:avLst/>
          </a:prstGeom>
          <a:noFill/>
          <a:ln w="9525">
            <a:noFill/>
            <a:miter lim="800000"/>
            <a:headEnd/>
            <a:tailEnd/>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55028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Multi Dimensional Visualisation</a:t>
            </a:r>
            <a:endParaRPr lang="en-GB" sz="3600" dirty="0">
              <a:latin typeface="Arial" panose="020B0604020202020204" pitchFamily="34" charset="0"/>
              <a:cs typeface="Arial" panose="020B0604020202020204" pitchFamily="34" charset="0"/>
            </a:endParaRPr>
          </a:p>
        </p:txBody>
      </p:sp>
      <p:sp>
        <p:nvSpPr>
          <p:cNvPr id="8" name="TextBox 7"/>
          <p:cNvSpPr txBox="1"/>
          <p:nvPr/>
        </p:nvSpPr>
        <p:spPr>
          <a:xfrm>
            <a:off x="994813" y="5939988"/>
            <a:ext cx="3054805" cy="369332"/>
          </a:xfrm>
          <a:prstGeom prst="rect">
            <a:avLst/>
          </a:prstGeom>
          <a:noFill/>
        </p:spPr>
        <p:txBody>
          <a:bodyPr wrap="square" rtlCol="0">
            <a:spAutoFit/>
          </a:bodyPr>
          <a:lstStyle/>
          <a:p>
            <a:pPr algn="ctr"/>
            <a:r>
              <a:rPr lang="en-US" dirty="0" smtClean="0"/>
              <a:t>Fe 200Ei 8K</a:t>
            </a:r>
            <a:endParaRPr lang="en-US" dirty="0"/>
          </a:p>
        </p:txBody>
      </p:sp>
      <p:pic>
        <p:nvPicPr>
          <p:cNvPr id="10" name="Picture 9" descr="screenshot6.png"/>
          <p:cNvPicPr>
            <a:picLocks noChangeAspect="1"/>
          </p:cNvPicPr>
          <p:nvPr/>
        </p:nvPicPr>
        <p:blipFill rotWithShape="1">
          <a:blip r:embed="rId2" cstate="print">
            <a:extLst>
              <a:ext uri="{28A0092B-C50C-407E-A947-70E740481C1C}">
                <a14:useLocalDpi xmlns:a14="http://schemas.microsoft.com/office/drawing/2010/main"/>
              </a:ext>
            </a:extLst>
          </a:blip>
          <a:srcRect l="28750" r="29722"/>
          <a:stretch/>
        </p:blipFill>
        <p:spPr>
          <a:xfrm>
            <a:off x="5220072" y="1988840"/>
            <a:ext cx="3043545" cy="4417910"/>
          </a:xfrm>
          <a:prstGeom prst="rect">
            <a:avLst/>
          </a:prstGeom>
        </p:spPr>
      </p:pic>
      <p:pic>
        <p:nvPicPr>
          <p:cNvPr id="11" name="Picture 10" descr="screenshot2.png"/>
          <p:cNvPicPr>
            <a:picLocks noChangeAspect="1"/>
          </p:cNvPicPr>
          <p:nvPr/>
        </p:nvPicPr>
        <p:blipFill rotWithShape="1">
          <a:blip r:embed="rId3" cstate="print">
            <a:extLst>
              <a:ext uri="{28A0092B-C50C-407E-A947-70E740481C1C}">
                <a14:useLocalDpi xmlns:a14="http://schemas.microsoft.com/office/drawing/2010/main"/>
              </a:ext>
            </a:extLst>
          </a:blip>
          <a:srcRect l="22917" t="9290" r="27563" b="2027"/>
          <a:stretch/>
        </p:blipFill>
        <p:spPr>
          <a:xfrm>
            <a:off x="994814" y="2432696"/>
            <a:ext cx="3054804" cy="3435284"/>
          </a:xfrm>
          <a:prstGeom prst="rect">
            <a:avLst/>
          </a:prstGeom>
        </p:spPr>
      </p:pic>
    </p:spTree>
    <p:extLst>
      <p:ext uri="{BB962C8B-B14F-4D97-AF65-F5344CB8AC3E}">
        <p14:creationId xmlns:p14="http://schemas.microsoft.com/office/powerpoint/2010/main" val="1416035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An outstanding international collaboration</a:t>
            </a:r>
            <a:endParaRPr lang="en-GB" sz="3600" dirty="0">
              <a:latin typeface="Arial" panose="020B0604020202020204" pitchFamily="34" charset="0"/>
              <a:cs typeface="Arial" panose="020B0604020202020204" pitchFamily="34" charset="0"/>
            </a:endParaRPr>
          </a:p>
        </p:txBody>
      </p:sp>
      <p:pic>
        <p:nvPicPr>
          <p:cNvPr id="15" name="pasted-image.tif"/>
          <p:cNvPicPr/>
          <p:nvPr/>
        </p:nvPicPr>
        <p:blipFill>
          <a:blip r:embed="rId2">
            <a:extLst/>
          </a:blip>
          <a:stretch>
            <a:fillRect/>
          </a:stretch>
        </p:blipFill>
        <p:spPr>
          <a:xfrm>
            <a:off x="4211961" y="2035893"/>
            <a:ext cx="4920805" cy="3936643"/>
          </a:xfrm>
          <a:prstGeom prst="rect">
            <a:avLst/>
          </a:prstGeom>
          <a:ln w="12700">
            <a:miter lim="400000"/>
          </a:ln>
        </p:spPr>
      </p:pic>
      <p:pic>
        <p:nvPicPr>
          <p:cNvPr id="16" name="Mantid SSC 2014.jpg"/>
          <p:cNvPicPr/>
          <p:nvPr/>
        </p:nvPicPr>
        <p:blipFill>
          <a:blip r:embed="rId3">
            <a:extLst/>
          </a:blip>
          <a:stretch>
            <a:fillRect/>
          </a:stretch>
        </p:blipFill>
        <p:spPr>
          <a:xfrm>
            <a:off x="29118" y="2667936"/>
            <a:ext cx="4130750" cy="3304600"/>
          </a:xfrm>
          <a:prstGeom prst="rect">
            <a:avLst/>
          </a:prstGeom>
          <a:ln w="12700">
            <a:miter lim="400000"/>
          </a:ln>
        </p:spPr>
      </p:pic>
      <p:pic>
        <p:nvPicPr>
          <p:cNvPr id="7170" name="Picture 2" descr="C:\Mantid\Documents\Images\Ornl_hfir_sns_logo_shor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5526" y="6073789"/>
            <a:ext cx="1320800" cy="6762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Mantid\Documents\Images\ess_logo_transpar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6010302"/>
            <a:ext cx="1511534" cy="80324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Mantid\Documents\Images\Tessella_Logo - Transparent.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280" y="6035689"/>
            <a:ext cx="1885950" cy="7524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3" descr="C:\Mantid\Documents\Images\ess_logo_transparen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726" y="6010302"/>
            <a:ext cx="1511534" cy="80324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logo.png"/>
          <p:cNvPicPr>
            <a:picLocks noChangeAspect="1"/>
          </p:cNvPicPr>
          <p:nvPr/>
        </p:nvPicPr>
        <p:blipFill rotWithShape="1">
          <a:blip r:embed="rId7">
            <a:extLst>
              <a:ext uri="{28A0092B-C50C-407E-A947-70E740481C1C}">
                <a14:useLocalDpi xmlns:a14="http://schemas.microsoft.com/office/drawing/2010/main" val="0"/>
              </a:ext>
            </a:extLst>
          </a:blip>
          <a:srcRect r="29090"/>
          <a:stretch/>
        </p:blipFill>
        <p:spPr>
          <a:xfrm>
            <a:off x="2173214" y="6038727"/>
            <a:ext cx="2646358" cy="746398"/>
          </a:xfrm>
          <a:prstGeom prst="rect">
            <a:avLst/>
          </a:prstGeom>
        </p:spPr>
      </p:pic>
    </p:spTree>
    <p:extLst>
      <p:ext uri="{BB962C8B-B14F-4D97-AF65-F5344CB8AC3E}">
        <p14:creationId xmlns:p14="http://schemas.microsoft.com/office/powerpoint/2010/main" val="34426319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print"/>
          <a:srcRect/>
          <a:stretch>
            <a:fillRect/>
          </a:stretch>
        </p:blipFill>
        <p:spPr bwMode="auto">
          <a:xfrm>
            <a:off x="1295636" y="1911125"/>
            <a:ext cx="6516724" cy="4902251"/>
          </a:xfrm>
          <a:prstGeom prst="rect">
            <a:avLst/>
          </a:prstGeom>
          <a:noFill/>
          <a:ln w="9525">
            <a:noFill/>
            <a:miter lim="800000"/>
            <a:headEnd/>
            <a:tailEnd/>
          </a:ln>
        </p:spPr>
      </p:pic>
      <p:sp>
        <p:nvSpPr>
          <p:cNvPr id="5" name="TextBox 4"/>
          <p:cNvSpPr txBox="1"/>
          <p:nvPr/>
        </p:nvSpPr>
        <p:spPr>
          <a:xfrm>
            <a:off x="1835696" y="2667104"/>
            <a:ext cx="5400600" cy="3570208"/>
          </a:xfrm>
          <a:prstGeom prst="rect">
            <a:avLst/>
          </a:prstGeom>
          <a:solidFill>
            <a:srgbClr val="FFFF66">
              <a:alpha val="72157"/>
            </a:srgbClr>
          </a:solidFill>
          <a:ln>
            <a:solidFill>
              <a:srgbClr val="FFFF00"/>
            </a:solidFill>
          </a:ln>
          <a:effectLst>
            <a:innerShdw blurRad="63500" dist="50800" dir="13500000">
              <a:prstClr val="black">
                <a:alpha val="50000"/>
              </a:prstClr>
            </a:innerShdw>
          </a:effectLst>
        </p:spPr>
        <p:txBody>
          <a:bodyPr wrap="square">
            <a:spAutoFit/>
          </a:bodyPr>
          <a:lstStyle/>
          <a:p>
            <a:pPr>
              <a:spcAft>
                <a:spcPts val="600"/>
              </a:spcAft>
              <a:defRPr/>
            </a:pPr>
            <a:r>
              <a:rPr lang="en-GB" sz="2800" b="1" dirty="0" smtClean="0">
                <a:solidFill>
                  <a:schemeClr val="accent2"/>
                </a:solidFill>
                <a:latin typeface="Calibri" panose="020F0502020204030204" pitchFamily="34" charset="0"/>
              </a:rPr>
              <a:t>Every year:</a:t>
            </a:r>
          </a:p>
          <a:p>
            <a:pPr marL="177800" indent="-177800">
              <a:spcAft>
                <a:spcPts val="600"/>
              </a:spcAft>
              <a:buFont typeface="Arial" pitchFamily="34" charset="0"/>
              <a:buChar char="•"/>
              <a:defRPr/>
            </a:pPr>
            <a:r>
              <a:rPr lang="en-GB" sz="2800" b="1" dirty="0" smtClean="0">
                <a:solidFill>
                  <a:schemeClr val="accent2"/>
                </a:solidFill>
                <a:latin typeface="Calibri" panose="020F0502020204030204" pitchFamily="34" charset="0"/>
              </a:rPr>
              <a:t>1100 proposals </a:t>
            </a:r>
          </a:p>
          <a:p>
            <a:pPr marL="177800" indent="-177800">
              <a:spcAft>
                <a:spcPts val="600"/>
              </a:spcAft>
              <a:buFont typeface="Arial" pitchFamily="34" charset="0"/>
              <a:buChar char="•"/>
              <a:defRPr/>
            </a:pPr>
            <a:r>
              <a:rPr lang="en-GB" sz="2800" b="1" dirty="0" smtClean="0">
                <a:solidFill>
                  <a:schemeClr val="accent2"/>
                </a:solidFill>
                <a:latin typeface="Calibri" panose="020F0502020204030204" pitchFamily="34" charset="0"/>
              </a:rPr>
              <a:t>800 experiments </a:t>
            </a:r>
            <a:endParaRPr lang="en-GB" sz="2800" b="1" dirty="0">
              <a:solidFill>
                <a:schemeClr val="accent2"/>
              </a:solidFill>
              <a:latin typeface="Calibri" panose="020F0502020204030204" pitchFamily="34" charset="0"/>
            </a:endParaRPr>
          </a:p>
          <a:p>
            <a:pPr marL="177800" indent="-177800">
              <a:spcAft>
                <a:spcPts val="600"/>
              </a:spcAft>
              <a:buFont typeface="Arial" pitchFamily="34" charset="0"/>
              <a:buChar char="•"/>
              <a:defRPr/>
            </a:pPr>
            <a:r>
              <a:rPr lang="en-GB" sz="2800" b="1" dirty="0" smtClean="0">
                <a:solidFill>
                  <a:schemeClr val="accent2"/>
                </a:solidFill>
                <a:latin typeface="Calibri" panose="020F0502020204030204" pitchFamily="34" charset="0"/>
              </a:rPr>
              <a:t>~3000 researcher visits </a:t>
            </a:r>
          </a:p>
          <a:p>
            <a:pPr marL="177800" indent="-177800">
              <a:spcAft>
                <a:spcPts val="600"/>
              </a:spcAft>
              <a:buFont typeface="Arial" pitchFamily="34" charset="0"/>
              <a:buChar char="•"/>
              <a:defRPr/>
            </a:pPr>
            <a:r>
              <a:rPr lang="en-GB" sz="2800" b="1" dirty="0" smtClean="0">
                <a:solidFill>
                  <a:schemeClr val="accent2"/>
                </a:solidFill>
                <a:latin typeface="Calibri" panose="020F0502020204030204" pitchFamily="34" charset="0"/>
              </a:rPr>
              <a:t>from 30 different countries</a:t>
            </a:r>
            <a:endParaRPr lang="en-GB" sz="2800" b="1" dirty="0">
              <a:solidFill>
                <a:schemeClr val="accent2"/>
              </a:solidFill>
              <a:latin typeface="Calibri" panose="020F0502020204030204" pitchFamily="34" charset="0"/>
            </a:endParaRPr>
          </a:p>
          <a:p>
            <a:pPr marL="177800" indent="-177800">
              <a:spcAft>
                <a:spcPts val="600"/>
              </a:spcAft>
              <a:buFont typeface="Arial" pitchFamily="34" charset="0"/>
              <a:buChar char="•"/>
              <a:defRPr/>
            </a:pPr>
            <a:r>
              <a:rPr lang="en-GB" sz="2800" b="1" dirty="0" smtClean="0">
                <a:solidFill>
                  <a:schemeClr val="accent2"/>
                </a:solidFill>
                <a:latin typeface="Calibri" panose="020F0502020204030204" pitchFamily="34" charset="0"/>
              </a:rPr>
              <a:t>1300 individual researchers</a:t>
            </a:r>
          </a:p>
          <a:p>
            <a:pPr marL="177800" indent="-177800">
              <a:spcAft>
                <a:spcPts val="600"/>
              </a:spcAft>
              <a:buFont typeface="Arial" pitchFamily="34" charset="0"/>
              <a:buChar char="•"/>
              <a:defRPr/>
            </a:pPr>
            <a:r>
              <a:rPr lang="en-GB" sz="2800" b="1" dirty="0" smtClean="0">
                <a:solidFill>
                  <a:schemeClr val="accent2"/>
                </a:solidFill>
                <a:latin typeface="Calibri" panose="020F0502020204030204" pitchFamily="34" charset="0"/>
              </a:rPr>
              <a:t>400-450 research publications</a:t>
            </a:r>
            <a:endParaRPr lang="en-GB" sz="1400" b="1" dirty="0">
              <a:solidFill>
                <a:schemeClr val="accent2"/>
              </a:solidFill>
              <a:latin typeface="Calibri" panose="020F0502020204030204" pitchFamily="34" charset="0"/>
            </a:endParaRPr>
          </a:p>
        </p:txBody>
      </p:sp>
      <p:pic>
        <p:nvPicPr>
          <p:cNvPr id="7" name="Picture 6" descr="logo.png"/>
          <p:cNvPicPr>
            <a:picLocks noChangeAspect="1"/>
          </p:cNvPicPr>
          <p:nvPr/>
        </p:nvPicPr>
        <p:blipFill rotWithShape="1">
          <a:blip r:embed="rId4">
            <a:extLst>
              <a:ext uri="{28A0092B-C50C-407E-A947-70E740481C1C}">
                <a14:useLocalDpi xmlns:a14="http://schemas.microsoft.com/office/drawing/2010/main" val="0"/>
              </a:ext>
            </a:extLst>
          </a:blip>
          <a:srcRect r="29090"/>
          <a:stretch/>
        </p:blipFill>
        <p:spPr>
          <a:xfrm>
            <a:off x="0" y="1006872"/>
            <a:ext cx="3481575" cy="981968"/>
          </a:xfrm>
          <a:prstGeom prst="rect">
            <a:avLst/>
          </a:prstGeom>
        </p:spPr>
      </p:pic>
      <p:sp>
        <p:nvSpPr>
          <p:cNvPr id="8" name="Title 1"/>
          <p:cNvSpPr txBox="1">
            <a:spLocks/>
          </p:cNvSpPr>
          <p:nvPr/>
        </p:nvSpPr>
        <p:spPr>
          <a:xfrm>
            <a:off x="-36512" y="476672"/>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Neutron Scattering in the UK</a:t>
            </a:r>
            <a:endParaRPr lang="en-GB"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6078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1043608" y="1772816"/>
            <a:ext cx="4429124" cy="2000548"/>
          </a:xfrm>
          <a:prstGeom prst="rect">
            <a:avLst/>
          </a:prstGeom>
          <a:solidFill>
            <a:srgbClr val="DAEDEF">
              <a:lumMod val="90000"/>
            </a:srgbClr>
          </a:solidFill>
          <a:ln w="9525">
            <a:noFill/>
            <a:miter lim="800000"/>
            <a:headEnd/>
            <a:tailEnd/>
          </a:ln>
          <a:effectLst>
            <a:outerShdw blurRad="50800" dist="38100" dir="8100000" algn="tr" rotWithShape="0">
              <a:prstClr val="black">
                <a:alpha val="40000"/>
              </a:prstClr>
            </a:outerShdw>
          </a:effectLst>
          <a:scene3d>
            <a:camera prst="isometricOffAxis1Right"/>
            <a:lightRig rig="threePt" dir="t"/>
          </a:scene3d>
        </p:spPr>
        <p:txBody>
          <a:bodyPr anchor="ctr">
            <a:spAutoFit/>
          </a:bodyPr>
          <a:lstStyle/>
          <a:p>
            <a:pPr fontAlgn="auto">
              <a:spcBef>
                <a:spcPts val="0"/>
              </a:spcBef>
              <a:spcAft>
                <a:spcPts val="0"/>
              </a:spcAft>
              <a:defRPr/>
            </a:pPr>
            <a:r>
              <a:rPr lang="en-US" b="1" kern="0" dirty="0">
                <a:solidFill>
                  <a:srgbClr val="000000"/>
                </a:solidFill>
                <a:latin typeface="Lucida Sans Unicode" pitchFamily="34" charset="0"/>
                <a:ea typeface="Times New Roman" pitchFamily="18" charset="0"/>
                <a:cs typeface="Lucida Sans Unicode" pitchFamily="34" charset="0"/>
              </a:rPr>
              <a:t>“</a:t>
            </a:r>
            <a:r>
              <a:rPr lang="en-GB" b="1" kern="0" dirty="0">
                <a:solidFill>
                  <a:srgbClr val="000000"/>
                </a:solidFill>
                <a:latin typeface="Lucida Sans Unicode" pitchFamily="34" charset="0"/>
                <a:cs typeface="Lucida Sans Unicode" pitchFamily="34" charset="0"/>
              </a:rPr>
              <a:t>We’ve discovered new sets of materials that can store hydrogen more efficiently than hydrogen itself. Neutrons are without doubt the best way to see hydrogen entering and leaving in real time.”</a:t>
            </a:r>
            <a:r>
              <a:rPr lang="en-GB" kern="0" dirty="0">
                <a:solidFill>
                  <a:srgbClr val="000000"/>
                </a:solidFill>
                <a:latin typeface="Lucida Sans Unicode" pitchFamily="34" charset="0"/>
                <a:cs typeface="Lucida Sans Unicode" pitchFamily="34" charset="0"/>
              </a:rPr>
              <a:t> </a:t>
            </a:r>
          </a:p>
          <a:p>
            <a:pPr marL="0" lvl="1" fontAlgn="auto">
              <a:spcBef>
                <a:spcPts val="0"/>
              </a:spcBef>
              <a:spcAft>
                <a:spcPts val="0"/>
              </a:spcAft>
              <a:defRPr/>
            </a:pPr>
            <a:r>
              <a:rPr lang="en-GB" sz="1600" kern="0" dirty="0">
                <a:solidFill>
                  <a:srgbClr val="000000"/>
                </a:solidFill>
                <a:latin typeface="Lucida Sans Unicode" pitchFamily="34" charset="0"/>
                <a:cs typeface="Lucida Sans Unicode" pitchFamily="34" charset="0"/>
              </a:rPr>
              <a:t>-Professor Bill David, ISIS Senior Scientist </a:t>
            </a:r>
          </a:p>
        </p:txBody>
      </p:sp>
      <p:pic>
        <p:nvPicPr>
          <p:cNvPr id="3" name="Picture 3"/>
          <p:cNvPicPr>
            <a:picLocks noChangeAspect="1" noChangeArrowheads="1"/>
          </p:cNvPicPr>
          <p:nvPr/>
        </p:nvPicPr>
        <p:blipFill>
          <a:blip r:embed="rId2" cstate="print"/>
          <a:srcRect/>
          <a:stretch>
            <a:fillRect/>
          </a:stretch>
        </p:blipFill>
        <p:spPr bwMode="auto">
          <a:xfrm>
            <a:off x="539552" y="4221088"/>
            <a:ext cx="2971800" cy="2324100"/>
          </a:xfrm>
          <a:prstGeom prst="rect">
            <a:avLst/>
          </a:prstGeom>
          <a:ln>
            <a:noFill/>
          </a:ln>
          <a:effectLst>
            <a:outerShdw blurRad="50800" dist="38100" dir="8100000" algn="tr" rotWithShape="0">
              <a:prstClr val="black">
                <a:alpha val="40000"/>
              </a:prstClr>
            </a:outerShdw>
          </a:effectLst>
        </p:spPr>
      </p:pic>
      <p:pic>
        <p:nvPicPr>
          <p:cNvPr id="4" name="Picture 4"/>
          <p:cNvPicPr>
            <a:picLocks noChangeAspect="1" noChangeArrowheads="1"/>
          </p:cNvPicPr>
          <p:nvPr/>
        </p:nvPicPr>
        <p:blipFill>
          <a:blip r:embed="rId3" cstate="print"/>
          <a:srcRect/>
          <a:stretch>
            <a:fillRect/>
          </a:stretch>
        </p:blipFill>
        <p:spPr bwMode="auto">
          <a:xfrm>
            <a:off x="5706116" y="1980837"/>
            <a:ext cx="3051850" cy="25955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2"/>
          <p:cNvPicPr>
            <a:picLocks noChangeAspect="1" noChangeArrowheads="1"/>
          </p:cNvPicPr>
          <p:nvPr/>
        </p:nvPicPr>
        <p:blipFill>
          <a:blip r:embed="rId4" cstate="print"/>
          <a:srcRect/>
          <a:stretch>
            <a:fillRect/>
          </a:stretch>
        </p:blipFill>
        <p:spPr bwMode="auto">
          <a:xfrm>
            <a:off x="5500688" y="877714"/>
            <a:ext cx="1905000" cy="781050"/>
          </a:xfrm>
          <a:prstGeom prst="rect">
            <a:avLst/>
          </a:prstGeom>
          <a:noFill/>
          <a:ln w="9525">
            <a:noFill/>
            <a:miter lim="800000"/>
            <a:headEnd/>
            <a:tailEnd/>
          </a:ln>
        </p:spPr>
      </p:pic>
      <p:pic>
        <p:nvPicPr>
          <p:cNvPr id="6" name="Picture 3"/>
          <p:cNvPicPr>
            <a:picLocks noChangeAspect="1" noChangeArrowheads="1"/>
          </p:cNvPicPr>
          <p:nvPr/>
        </p:nvPicPr>
        <p:blipFill>
          <a:blip r:embed="rId5" cstate="print"/>
          <a:srcRect/>
          <a:stretch>
            <a:fillRect/>
          </a:stretch>
        </p:blipFill>
        <p:spPr bwMode="auto">
          <a:xfrm>
            <a:off x="7643813" y="806276"/>
            <a:ext cx="1038225" cy="457200"/>
          </a:xfrm>
          <a:prstGeom prst="rect">
            <a:avLst/>
          </a:prstGeom>
          <a:noFill/>
          <a:ln w="9525">
            <a:noFill/>
            <a:miter lim="800000"/>
            <a:headEnd/>
            <a:tailEnd/>
          </a:ln>
        </p:spPr>
      </p:pic>
      <p:pic>
        <p:nvPicPr>
          <p:cNvPr id="7" name="Picture 4"/>
          <p:cNvPicPr>
            <a:picLocks noChangeAspect="1" noChangeArrowheads="1"/>
          </p:cNvPicPr>
          <p:nvPr/>
        </p:nvPicPr>
        <p:blipFill>
          <a:blip r:embed="rId6" cstate="print"/>
          <a:srcRect/>
          <a:stretch>
            <a:fillRect/>
          </a:stretch>
        </p:blipFill>
        <p:spPr bwMode="auto">
          <a:xfrm>
            <a:off x="6467475" y="1306339"/>
            <a:ext cx="2247900" cy="457200"/>
          </a:xfrm>
          <a:prstGeom prst="rect">
            <a:avLst/>
          </a:prstGeom>
          <a:noFill/>
          <a:ln w="9525">
            <a:noFill/>
            <a:miter lim="800000"/>
            <a:headEnd/>
            <a:tailEnd/>
          </a:ln>
        </p:spPr>
      </p:pic>
      <p:pic>
        <p:nvPicPr>
          <p:cNvPr id="8" name="Picture 2" descr="C:\Documents and Settings\wifd37\My Documents\My Talks\RAL@50\Picture Store\542536815_1d0727a6a6_o.jpg"/>
          <p:cNvPicPr>
            <a:picLocks noChangeAspect="1" noChangeArrowheads="1"/>
          </p:cNvPicPr>
          <p:nvPr/>
        </p:nvPicPr>
        <p:blipFill>
          <a:blip r:embed="rId7" cstate="print"/>
          <a:srcRect/>
          <a:stretch>
            <a:fillRect/>
          </a:stretch>
        </p:blipFill>
        <p:spPr bwMode="auto">
          <a:xfrm>
            <a:off x="3916907" y="3902429"/>
            <a:ext cx="3253308" cy="217572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 Box 3"/>
          <p:cNvSpPr txBox="1">
            <a:spLocks noChangeArrowheads="1"/>
          </p:cNvSpPr>
          <p:nvPr/>
        </p:nvSpPr>
        <p:spPr bwMode="auto">
          <a:xfrm>
            <a:off x="4499992" y="6309320"/>
            <a:ext cx="4454915" cy="400110"/>
          </a:xfrm>
          <a:prstGeom prst="rect">
            <a:avLst/>
          </a:prstGeom>
          <a:noFill/>
          <a:ln w="9525">
            <a:noFill/>
            <a:miter lim="800000"/>
            <a:headEnd/>
            <a:tailEnd/>
          </a:ln>
        </p:spPr>
        <p:txBody>
          <a:bodyPr wrap="none">
            <a:spAutoFit/>
          </a:bodyPr>
          <a:lstStyle/>
          <a:p>
            <a:pPr algn="ctr"/>
            <a:r>
              <a:rPr lang="sv-SE" sz="2000" b="1" dirty="0">
                <a:solidFill>
                  <a:srgbClr val="333399"/>
                </a:solidFill>
                <a:latin typeface="Trebuchet MS" pitchFamily="34" charset="0"/>
              </a:rPr>
              <a:t>Energy: improved hydrogen </a:t>
            </a:r>
            <a:r>
              <a:rPr lang="sv-SE" sz="2000" b="1" dirty="0" err="1">
                <a:solidFill>
                  <a:srgbClr val="333399"/>
                </a:solidFill>
                <a:latin typeface="Trebuchet MS" pitchFamily="34" charset="0"/>
              </a:rPr>
              <a:t>storage</a:t>
            </a:r>
            <a:r>
              <a:rPr lang="sv-SE" sz="2000" b="1" dirty="0">
                <a:solidFill>
                  <a:srgbClr val="333399"/>
                </a:solidFill>
                <a:latin typeface="Trebuchet MS" pitchFamily="34" charset="0"/>
              </a:rPr>
              <a:t> </a:t>
            </a:r>
          </a:p>
        </p:txBody>
      </p:sp>
      <p:pic>
        <p:nvPicPr>
          <p:cNvPr id="10" name="Picture 9" descr="logo.png"/>
          <p:cNvPicPr>
            <a:picLocks noChangeAspect="1"/>
          </p:cNvPicPr>
          <p:nvPr/>
        </p:nvPicPr>
        <p:blipFill rotWithShape="1">
          <a:blip r:embed="rId8">
            <a:extLst>
              <a:ext uri="{28A0092B-C50C-407E-A947-70E740481C1C}">
                <a14:useLocalDpi xmlns:a14="http://schemas.microsoft.com/office/drawing/2010/main" val="0"/>
              </a:ext>
            </a:extLst>
          </a:blip>
          <a:srcRect r="29090"/>
          <a:stretch/>
        </p:blipFill>
        <p:spPr>
          <a:xfrm>
            <a:off x="0" y="836712"/>
            <a:ext cx="3481575" cy="981968"/>
          </a:xfrm>
          <a:prstGeom prst="rect">
            <a:avLst/>
          </a:prstGeom>
        </p:spPr>
      </p:pic>
    </p:spTree>
    <p:extLst>
      <p:ext uri="{BB962C8B-B14F-4D97-AF65-F5344CB8AC3E}">
        <p14:creationId xmlns:p14="http://schemas.microsoft.com/office/powerpoint/2010/main" val="21828892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5"/>
          <p:cNvSpPr txBox="1">
            <a:spLocks noChangeArrowheads="1"/>
          </p:cNvSpPr>
          <p:nvPr/>
        </p:nvSpPr>
        <p:spPr bwMode="auto">
          <a:xfrm>
            <a:off x="5694363" y="3606229"/>
            <a:ext cx="31130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a:spcBef>
                <a:spcPct val="0"/>
              </a:spcBef>
              <a:buClrTx/>
              <a:buSzTx/>
              <a:buFontTx/>
              <a:buNone/>
            </a:pPr>
            <a:endParaRPr lang="en-GB" altLang="en-US" sz="1800">
              <a:latin typeface="Arial" pitchFamily="34" charset="0"/>
            </a:endParaRPr>
          </a:p>
        </p:txBody>
      </p:sp>
      <p:pic>
        <p:nvPicPr>
          <p:cNvPr id="3" name="Picture 13" descr="Mvc-003a"/>
          <p:cNvPicPr>
            <a:picLocks noChangeAspect="1" noChangeArrowheads="1"/>
          </p:cNvPicPr>
          <p:nvPr/>
        </p:nvPicPr>
        <p:blipFill>
          <a:blip r:embed="rId3">
            <a:lum bright="-6000" contrast="14000"/>
            <a:extLst>
              <a:ext uri="{28A0092B-C50C-407E-A947-70E740481C1C}">
                <a14:useLocalDpi xmlns:a14="http://schemas.microsoft.com/office/drawing/2010/main" val="0"/>
              </a:ext>
            </a:extLst>
          </a:blip>
          <a:srcRect/>
          <a:stretch>
            <a:fillRect/>
          </a:stretch>
        </p:blipFill>
        <p:spPr bwMode="auto">
          <a:xfrm>
            <a:off x="534988" y="964629"/>
            <a:ext cx="3367087" cy="2522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6"/>
          <p:cNvSpPr>
            <a:spLocks noChangeArrowheads="1"/>
          </p:cNvSpPr>
          <p:nvPr/>
        </p:nvSpPr>
        <p:spPr bwMode="auto">
          <a:xfrm>
            <a:off x="182562" y="3595117"/>
            <a:ext cx="4292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algn="ctr">
              <a:spcBef>
                <a:spcPct val="50000"/>
              </a:spcBef>
              <a:buClrTx/>
              <a:buSzTx/>
              <a:buFontTx/>
              <a:buNone/>
            </a:pPr>
            <a:r>
              <a:rPr lang="en-US" altLang="en-US" sz="1400" b="1" dirty="0">
                <a:latin typeface="Arial" pitchFamily="34" charset="0"/>
              </a:rPr>
              <a:t>Rolls-Royce plc. Compressor rotor factory (CRF)</a:t>
            </a:r>
          </a:p>
        </p:txBody>
      </p:sp>
      <p:sp>
        <p:nvSpPr>
          <p:cNvPr id="5" name="Text Box 19"/>
          <p:cNvSpPr txBox="1">
            <a:spLocks noChangeArrowheads="1"/>
          </p:cNvSpPr>
          <p:nvPr/>
        </p:nvSpPr>
        <p:spPr bwMode="auto">
          <a:xfrm>
            <a:off x="534988" y="2599754"/>
            <a:ext cx="23050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algn="ctr">
              <a:spcBef>
                <a:spcPct val="50000"/>
              </a:spcBef>
              <a:buClrTx/>
              <a:buSzTx/>
              <a:buFontTx/>
              <a:buNone/>
            </a:pPr>
            <a:endParaRPr lang="en-GB" altLang="en-US" sz="1800">
              <a:solidFill>
                <a:schemeClr val="bg2"/>
              </a:solidFill>
              <a:latin typeface="Arial" pitchFamily="34" charset="0"/>
            </a:endParaRPr>
          </a:p>
        </p:txBody>
      </p:sp>
      <p:grpSp>
        <p:nvGrpSpPr>
          <p:cNvPr id="6" name="Group 52"/>
          <p:cNvGrpSpPr>
            <a:grpSpLocks/>
          </p:cNvGrpSpPr>
          <p:nvPr/>
        </p:nvGrpSpPr>
        <p:grpSpPr bwMode="auto">
          <a:xfrm>
            <a:off x="605804" y="3861048"/>
            <a:ext cx="2005013" cy="2390775"/>
            <a:chOff x="576" y="2542"/>
            <a:chExt cx="1263" cy="1506"/>
          </a:xfrm>
        </p:grpSpPr>
        <p:pic>
          <p:nvPicPr>
            <p:cNvPr id="7" name="Picture 18" descr="t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6" y="2738"/>
              <a:ext cx="1263" cy="1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8"/>
            <p:cNvSpPr>
              <a:spLocks noChangeArrowheads="1"/>
            </p:cNvSpPr>
            <p:nvPr/>
          </p:nvSpPr>
          <p:spPr bwMode="auto">
            <a:xfrm>
              <a:off x="840" y="2542"/>
              <a:ext cx="926"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algn="ctr" eaLnBrk="1" hangingPunct="1">
                <a:spcBef>
                  <a:spcPct val="0"/>
                </a:spcBef>
                <a:buClrTx/>
                <a:buSzTx/>
                <a:buFontTx/>
                <a:buNone/>
              </a:pPr>
              <a:r>
                <a:rPr lang="en-GB" altLang="en-US" sz="1000" b="1">
                  <a:latin typeface="Arial" pitchFamily="34" charset="0"/>
                </a:rPr>
                <a:t>As welded</a:t>
              </a:r>
            </a:p>
          </p:txBody>
        </p:sp>
      </p:grpSp>
      <p:grpSp>
        <p:nvGrpSpPr>
          <p:cNvPr id="9" name="Group 54"/>
          <p:cNvGrpSpPr>
            <a:grpSpLocks/>
          </p:cNvGrpSpPr>
          <p:nvPr/>
        </p:nvGrpSpPr>
        <p:grpSpPr bwMode="auto">
          <a:xfrm>
            <a:off x="6092204" y="3864223"/>
            <a:ext cx="2008188" cy="2389188"/>
            <a:chOff x="4032" y="2544"/>
            <a:chExt cx="1265" cy="1505"/>
          </a:xfrm>
        </p:grpSpPr>
        <p:pic>
          <p:nvPicPr>
            <p:cNvPr id="10" name="Picture 25" descr="t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32" y="2736"/>
              <a:ext cx="1265" cy="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7"/>
            <p:cNvSpPr>
              <a:spLocks noChangeArrowheads="1"/>
            </p:cNvSpPr>
            <p:nvPr/>
          </p:nvSpPr>
          <p:spPr bwMode="auto">
            <a:xfrm>
              <a:off x="4752" y="2774"/>
              <a:ext cx="500" cy="1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eaLnBrk="1" hangingPunct="1">
                <a:spcBef>
                  <a:spcPct val="0"/>
                </a:spcBef>
                <a:buClrTx/>
                <a:buSzTx/>
                <a:buFontTx/>
                <a:buNone/>
              </a:pPr>
              <a:r>
                <a:rPr lang="en-GB" altLang="en-US" sz="1000">
                  <a:solidFill>
                    <a:schemeClr val="bg1"/>
                  </a:solidFill>
                  <a:latin typeface="Arial" pitchFamily="34" charset="0"/>
                </a:rPr>
                <a:t>5h 810</a:t>
              </a:r>
              <a:r>
                <a:rPr lang="en-US" altLang="en-US" sz="1000">
                  <a:solidFill>
                    <a:schemeClr val="bg1"/>
                  </a:solidFill>
                  <a:latin typeface="Arial" pitchFamily="34" charset="0"/>
                </a:rPr>
                <a:t>°</a:t>
              </a:r>
              <a:r>
                <a:rPr lang="en-GB" altLang="en-US" sz="1000">
                  <a:solidFill>
                    <a:schemeClr val="bg1"/>
                  </a:solidFill>
                  <a:latin typeface="Arial" pitchFamily="34" charset="0"/>
                </a:rPr>
                <a:t>C</a:t>
              </a:r>
            </a:p>
          </p:txBody>
        </p:sp>
        <p:sp>
          <p:nvSpPr>
            <p:cNvPr id="12" name="Rectangle 51"/>
            <p:cNvSpPr>
              <a:spLocks noChangeArrowheads="1"/>
            </p:cNvSpPr>
            <p:nvPr/>
          </p:nvSpPr>
          <p:spPr bwMode="auto">
            <a:xfrm>
              <a:off x="4238" y="2544"/>
              <a:ext cx="9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algn="ctr" eaLnBrk="1" hangingPunct="1">
                <a:spcBef>
                  <a:spcPct val="0"/>
                </a:spcBef>
                <a:buClrTx/>
                <a:buSzTx/>
                <a:buFontTx/>
                <a:buNone/>
              </a:pPr>
              <a:r>
                <a:rPr lang="en-GB" altLang="en-US" sz="1000" b="1">
                  <a:latin typeface="Arial" pitchFamily="34" charset="0"/>
                </a:rPr>
                <a:t>Modified PWHT</a:t>
              </a:r>
            </a:p>
          </p:txBody>
        </p:sp>
      </p:grpSp>
      <p:grpSp>
        <p:nvGrpSpPr>
          <p:cNvPr id="13" name="Group 55"/>
          <p:cNvGrpSpPr>
            <a:grpSpLocks/>
          </p:cNvGrpSpPr>
          <p:nvPr/>
        </p:nvGrpSpPr>
        <p:grpSpPr bwMode="auto">
          <a:xfrm>
            <a:off x="1012204" y="4292848"/>
            <a:ext cx="1635125" cy="344488"/>
            <a:chOff x="832" y="2814"/>
            <a:chExt cx="1030" cy="217"/>
          </a:xfrm>
        </p:grpSpPr>
        <p:sp>
          <p:nvSpPr>
            <p:cNvPr id="14" name="Text Box 21"/>
            <p:cNvSpPr txBox="1">
              <a:spLocks noChangeArrowheads="1"/>
            </p:cNvSpPr>
            <p:nvPr/>
          </p:nvSpPr>
          <p:spPr bwMode="auto">
            <a:xfrm>
              <a:off x="1072" y="2819"/>
              <a:ext cx="79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algn="ctr">
                <a:spcBef>
                  <a:spcPct val="50000"/>
                </a:spcBef>
                <a:buClrTx/>
                <a:buSzTx/>
                <a:buFontTx/>
                <a:buNone/>
              </a:pPr>
              <a:r>
                <a:rPr lang="en-GB" altLang="en-US" sz="1600">
                  <a:solidFill>
                    <a:schemeClr val="bg2"/>
                  </a:solidFill>
                  <a:latin typeface="Arial" pitchFamily="34" charset="0"/>
                </a:rPr>
                <a:t>1500 MPa</a:t>
              </a:r>
            </a:p>
          </p:txBody>
        </p:sp>
        <p:sp>
          <p:nvSpPr>
            <p:cNvPr id="15" name="Line 22"/>
            <p:cNvSpPr>
              <a:spLocks noChangeShapeType="1"/>
            </p:cNvSpPr>
            <p:nvPr/>
          </p:nvSpPr>
          <p:spPr bwMode="auto">
            <a:xfrm flipH="1" flipV="1">
              <a:off x="832" y="2814"/>
              <a:ext cx="318" cy="90"/>
            </a:xfrm>
            <a:prstGeom prst="line">
              <a:avLst/>
            </a:prstGeom>
            <a:noFill/>
            <a:ln w="57150">
              <a:solidFill>
                <a:schemeClr val="folHlink"/>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en-GB"/>
            </a:p>
          </p:txBody>
        </p:sp>
      </p:grpSp>
      <p:grpSp>
        <p:nvGrpSpPr>
          <p:cNvPr id="16" name="Group 53"/>
          <p:cNvGrpSpPr>
            <a:grpSpLocks/>
          </p:cNvGrpSpPr>
          <p:nvPr/>
        </p:nvGrpSpPr>
        <p:grpSpPr bwMode="auto">
          <a:xfrm>
            <a:off x="3425204" y="3864223"/>
            <a:ext cx="2011363" cy="2382838"/>
            <a:chOff x="2352" y="2544"/>
            <a:chExt cx="1267" cy="1501"/>
          </a:xfrm>
        </p:grpSpPr>
        <p:pic>
          <p:nvPicPr>
            <p:cNvPr id="17" name="Picture 30" descr="t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2" y="2736"/>
              <a:ext cx="1267" cy="1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45"/>
            <p:cNvSpPr>
              <a:spLocks noChangeArrowheads="1"/>
            </p:cNvSpPr>
            <p:nvPr/>
          </p:nvSpPr>
          <p:spPr bwMode="auto">
            <a:xfrm>
              <a:off x="3072" y="2774"/>
              <a:ext cx="500" cy="15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eaLnBrk="1" hangingPunct="1">
                <a:spcBef>
                  <a:spcPct val="0"/>
                </a:spcBef>
                <a:buClrTx/>
                <a:buSzTx/>
                <a:buFontTx/>
                <a:buNone/>
              </a:pPr>
              <a:r>
                <a:rPr lang="en-GB" altLang="en-US" sz="1000">
                  <a:solidFill>
                    <a:schemeClr val="bg1"/>
                  </a:solidFill>
                  <a:latin typeface="Arial" pitchFamily="34" charset="0"/>
                </a:rPr>
                <a:t>5h 760</a:t>
              </a:r>
              <a:r>
                <a:rPr lang="en-US" altLang="en-US" sz="1000">
                  <a:solidFill>
                    <a:schemeClr val="bg1"/>
                  </a:solidFill>
                  <a:latin typeface="Arial" pitchFamily="34" charset="0"/>
                </a:rPr>
                <a:t>°</a:t>
              </a:r>
              <a:r>
                <a:rPr lang="en-GB" altLang="en-US" sz="1000">
                  <a:solidFill>
                    <a:schemeClr val="bg1"/>
                  </a:solidFill>
                  <a:latin typeface="Arial" pitchFamily="34" charset="0"/>
                </a:rPr>
                <a:t>C</a:t>
              </a:r>
            </a:p>
          </p:txBody>
        </p:sp>
        <p:sp>
          <p:nvSpPr>
            <p:cNvPr id="19" name="Rectangle 50"/>
            <p:cNvSpPr>
              <a:spLocks noChangeArrowheads="1"/>
            </p:cNvSpPr>
            <p:nvPr/>
          </p:nvSpPr>
          <p:spPr bwMode="auto">
            <a:xfrm>
              <a:off x="2592" y="2544"/>
              <a:ext cx="99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algn="ctr" eaLnBrk="1" hangingPunct="1">
                <a:spcBef>
                  <a:spcPct val="0"/>
                </a:spcBef>
                <a:buClrTx/>
                <a:buSzTx/>
                <a:buFontTx/>
                <a:buNone/>
              </a:pPr>
              <a:r>
                <a:rPr lang="en-GB" altLang="en-US" sz="1000" b="1">
                  <a:latin typeface="Arial" pitchFamily="34" charset="0"/>
                </a:rPr>
                <a:t>Conventional PWHT</a:t>
              </a:r>
            </a:p>
          </p:txBody>
        </p:sp>
      </p:grpSp>
      <p:grpSp>
        <p:nvGrpSpPr>
          <p:cNvPr id="20" name="Group 33"/>
          <p:cNvGrpSpPr>
            <a:grpSpLocks/>
          </p:cNvGrpSpPr>
          <p:nvPr/>
        </p:nvGrpSpPr>
        <p:grpSpPr bwMode="auto">
          <a:xfrm>
            <a:off x="3349004" y="4626223"/>
            <a:ext cx="2233613" cy="1155700"/>
            <a:chOff x="2333" y="1207"/>
            <a:chExt cx="1407" cy="728"/>
          </a:xfrm>
        </p:grpSpPr>
        <p:sp>
          <p:nvSpPr>
            <p:cNvPr id="21" name="Text Box 34"/>
            <p:cNvSpPr txBox="1">
              <a:spLocks noChangeArrowheads="1"/>
            </p:cNvSpPr>
            <p:nvPr/>
          </p:nvSpPr>
          <p:spPr bwMode="auto">
            <a:xfrm>
              <a:off x="2379" y="1752"/>
              <a:ext cx="1315" cy="183"/>
            </a:xfrm>
            <a:prstGeom prst="rect">
              <a:avLst/>
            </a:prstGeom>
            <a:solidFill>
              <a:schemeClr val="tx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algn="ctr">
                <a:lnSpc>
                  <a:spcPct val="70000"/>
                </a:lnSpc>
                <a:spcBef>
                  <a:spcPct val="50000"/>
                </a:spcBef>
                <a:buClrTx/>
                <a:buSzTx/>
                <a:buFontTx/>
                <a:buNone/>
              </a:pPr>
              <a:r>
                <a:rPr lang="en-GB" altLang="en-US" sz="1800">
                  <a:solidFill>
                    <a:schemeClr val="hlink"/>
                  </a:solidFill>
                  <a:latin typeface="Arial" pitchFamily="34" charset="0"/>
                </a:rPr>
                <a:t>unacceptable</a:t>
              </a:r>
            </a:p>
          </p:txBody>
        </p:sp>
        <p:sp>
          <p:nvSpPr>
            <p:cNvPr id="22" name="Line 35"/>
            <p:cNvSpPr>
              <a:spLocks noChangeShapeType="1"/>
            </p:cNvSpPr>
            <p:nvPr/>
          </p:nvSpPr>
          <p:spPr bwMode="auto">
            <a:xfrm>
              <a:off x="2333" y="1207"/>
              <a:ext cx="1407" cy="363"/>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GB"/>
            </a:p>
          </p:txBody>
        </p:sp>
        <p:sp>
          <p:nvSpPr>
            <p:cNvPr id="23" name="Line 36"/>
            <p:cNvSpPr>
              <a:spLocks noChangeShapeType="1"/>
            </p:cNvSpPr>
            <p:nvPr/>
          </p:nvSpPr>
          <p:spPr bwMode="auto">
            <a:xfrm flipV="1">
              <a:off x="2333" y="1207"/>
              <a:ext cx="1406" cy="363"/>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GB"/>
            </a:p>
          </p:txBody>
        </p:sp>
      </p:grpSp>
      <p:pic>
        <p:nvPicPr>
          <p:cNvPr id="24" name="Picture 56" descr="PDRIW010-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7387" y="1268760"/>
            <a:ext cx="2808288"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Rectangle 57"/>
          <p:cNvSpPr>
            <a:spLocks noChangeArrowheads="1"/>
          </p:cNvSpPr>
          <p:nvPr/>
        </p:nvSpPr>
        <p:spPr bwMode="auto">
          <a:xfrm>
            <a:off x="7377112" y="2963946"/>
            <a:ext cx="1489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algn="ctr">
              <a:spcBef>
                <a:spcPct val="50000"/>
              </a:spcBef>
              <a:buClrTx/>
              <a:buSzTx/>
              <a:buFontTx/>
              <a:buNone/>
            </a:pPr>
            <a:r>
              <a:rPr lang="en-US" altLang="en-US" sz="1400" b="1" dirty="0">
                <a:latin typeface="Arial" pitchFamily="34" charset="0"/>
              </a:rPr>
              <a:t>Prototype welded ring</a:t>
            </a:r>
          </a:p>
        </p:txBody>
      </p:sp>
      <p:pic>
        <p:nvPicPr>
          <p:cNvPr id="26" name="Picture 5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21650" y="0"/>
            <a:ext cx="10223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aphicFrame>
        <p:nvGraphicFramePr>
          <p:cNvPr id="27" name="Object 2"/>
          <p:cNvGraphicFramePr>
            <a:graphicFrameLocks noChangeAspect="1"/>
          </p:cNvGraphicFramePr>
          <p:nvPr/>
        </p:nvGraphicFramePr>
        <p:xfrm>
          <a:off x="6011863" y="0"/>
          <a:ext cx="2133600" cy="676275"/>
        </p:xfrm>
        <a:graphic>
          <a:graphicData uri="http://schemas.openxmlformats.org/presentationml/2006/ole">
            <mc:AlternateContent xmlns:mc="http://schemas.openxmlformats.org/markup-compatibility/2006">
              <mc:Choice xmlns:v="urn:schemas-microsoft-com:vml" Requires="v">
                <p:oleObj spid="_x0000_s3096" name="Photo Editor Photo" r:id="rId9" imgW="8923810" imgH="2828571" progId="">
                  <p:embed/>
                </p:oleObj>
              </mc:Choice>
              <mc:Fallback>
                <p:oleObj name="Photo Editor Photo" r:id="rId9" imgW="8923810" imgH="2828571"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1863" y="0"/>
                        <a:ext cx="2133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 name="TextBox 27"/>
          <p:cNvSpPr txBox="1">
            <a:spLocks noChangeArrowheads="1"/>
          </p:cNvSpPr>
          <p:nvPr/>
        </p:nvSpPr>
        <p:spPr bwMode="auto">
          <a:xfrm>
            <a:off x="5545138" y="964629"/>
            <a:ext cx="280352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0BD0D9"/>
              </a:buClr>
              <a:buSzPct val="95000"/>
              <a:buFont typeface="Wingdings 2" pitchFamily="18" charset="2"/>
              <a:buChar char=""/>
              <a:defRPr sz="2600">
                <a:solidFill>
                  <a:schemeClr val="tx1"/>
                </a:solidFill>
                <a:latin typeface="Constantia" pitchFamily="18" charset="0"/>
              </a:defRPr>
            </a:lvl1pPr>
            <a:lvl2pPr marL="742950" indent="-285750" eaLnBrk="0" hangingPunct="0">
              <a:spcBef>
                <a:spcPct val="20000"/>
              </a:spcBef>
              <a:buClr>
                <a:schemeClr val="accent1"/>
              </a:buClr>
              <a:buSzPct val="85000"/>
              <a:buFont typeface="Wingdings 2" pitchFamily="18" charset="2"/>
              <a:buChar char=""/>
              <a:defRPr sz="2400">
                <a:solidFill>
                  <a:schemeClr val="tx1"/>
                </a:solidFill>
                <a:latin typeface="Constantia" pitchFamily="18" charset="0"/>
              </a:defRPr>
            </a:lvl2pPr>
            <a:lvl3pPr marL="1143000" indent="-228600" eaLnBrk="0" hangingPunct="0">
              <a:spcBef>
                <a:spcPct val="20000"/>
              </a:spcBef>
              <a:buClr>
                <a:schemeClr val="accent2"/>
              </a:buClr>
              <a:buSzPct val="70000"/>
              <a:buFont typeface="Wingdings 2" pitchFamily="18" charset="2"/>
              <a:buChar char=""/>
              <a:defRPr sz="2100">
                <a:solidFill>
                  <a:schemeClr val="tx1"/>
                </a:solidFill>
                <a:latin typeface="Constantia" pitchFamily="18" charset="0"/>
              </a:defRPr>
            </a:lvl3pPr>
            <a:lvl4pPr marL="1600200" indent="-228600" eaLnBrk="0" hangingPunct="0">
              <a:spcBef>
                <a:spcPct val="20000"/>
              </a:spcBef>
              <a:buClr>
                <a:srgbClr val="0BD0D9"/>
              </a:buClr>
              <a:buSzPct val="65000"/>
              <a:buFont typeface="Wingdings 2" pitchFamily="18" charset="2"/>
              <a:buChar char=""/>
              <a:defRPr sz="2000">
                <a:solidFill>
                  <a:schemeClr val="tx1"/>
                </a:solidFill>
                <a:latin typeface="Constantia" pitchFamily="18" charset="0"/>
              </a:defRPr>
            </a:lvl4pPr>
            <a:lvl5pPr marL="2057400" indent="-228600" eaLnBrk="0" hangingPunct="0">
              <a:spcBef>
                <a:spcPct val="20000"/>
              </a:spcBef>
              <a:buClr>
                <a:srgbClr val="10CF9B"/>
              </a:buClr>
              <a:buSzPct val="65000"/>
              <a:buFont typeface="Wingdings 2" pitchFamily="18" charset="2"/>
              <a:buChar char=""/>
              <a:defRPr sz="2000">
                <a:solidFill>
                  <a:schemeClr val="tx1"/>
                </a:solidFill>
                <a:latin typeface="Constantia" pitchFamily="18" charset="0"/>
              </a:defRPr>
            </a:lvl5pPr>
            <a:lvl6pPr marL="25146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6pPr>
            <a:lvl7pPr marL="29718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7pPr>
            <a:lvl8pPr marL="34290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8pPr>
            <a:lvl9pPr marL="3886200" indent="-228600" eaLnBrk="0" fontAlgn="base" hangingPunct="0">
              <a:spcBef>
                <a:spcPct val="20000"/>
              </a:spcBef>
              <a:spcAft>
                <a:spcPct val="0"/>
              </a:spcAft>
              <a:buClr>
                <a:srgbClr val="10CF9B"/>
              </a:buClr>
              <a:buSzPct val="65000"/>
              <a:buFont typeface="Wingdings 2" pitchFamily="18" charset="2"/>
              <a:buChar char=""/>
              <a:defRPr sz="2000">
                <a:solidFill>
                  <a:schemeClr val="tx1"/>
                </a:solidFill>
                <a:latin typeface="Constantia" pitchFamily="18" charset="0"/>
              </a:defRPr>
            </a:lvl9pPr>
          </a:lstStyle>
          <a:p>
            <a:pPr eaLnBrk="1" hangingPunct="1">
              <a:spcBef>
                <a:spcPct val="0"/>
              </a:spcBef>
              <a:buClrTx/>
              <a:buSzTx/>
              <a:buFontTx/>
              <a:buNone/>
            </a:pPr>
            <a:r>
              <a:rPr lang="en-GB" altLang="en-US" sz="1600" i="1">
                <a:latin typeface="Arial" pitchFamily="34" charset="0"/>
              </a:rPr>
              <a:t>P. Withers, M Preuss, </a:t>
            </a:r>
            <a:r>
              <a:rPr lang="en-US" altLang="en-US" sz="1600" i="1">
                <a:latin typeface="Arial" pitchFamily="34" charset="0"/>
              </a:rPr>
              <a:t>et al.</a:t>
            </a:r>
          </a:p>
          <a:p>
            <a:pPr eaLnBrk="1" hangingPunct="1">
              <a:spcBef>
                <a:spcPct val="0"/>
              </a:spcBef>
              <a:buClrTx/>
              <a:buSzTx/>
              <a:buFontTx/>
              <a:buNone/>
            </a:pPr>
            <a:endParaRPr lang="en-US" altLang="en-US" sz="1600" i="1">
              <a:latin typeface="Arial" pitchFamily="34" charset="0"/>
            </a:endParaRPr>
          </a:p>
        </p:txBody>
      </p:sp>
      <p:sp>
        <p:nvSpPr>
          <p:cNvPr id="29" name="Text Box 3"/>
          <p:cNvSpPr txBox="1">
            <a:spLocks noChangeArrowheads="1"/>
          </p:cNvSpPr>
          <p:nvPr/>
        </p:nvSpPr>
        <p:spPr bwMode="auto">
          <a:xfrm>
            <a:off x="3923928" y="6381328"/>
            <a:ext cx="5125122" cy="400110"/>
          </a:xfrm>
          <a:prstGeom prst="rect">
            <a:avLst/>
          </a:prstGeom>
          <a:noFill/>
          <a:ln w="9525">
            <a:noFill/>
            <a:miter lim="800000"/>
            <a:headEnd/>
            <a:tailEnd/>
          </a:ln>
        </p:spPr>
        <p:txBody>
          <a:bodyPr wrap="none">
            <a:spAutoFit/>
          </a:bodyPr>
          <a:lstStyle/>
          <a:p>
            <a:pPr algn="ctr"/>
            <a:r>
              <a:rPr lang="sv-SE" sz="2000" b="1" dirty="0" smtClean="0">
                <a:solidFill>
                  <a:srgbClr val="333399"/>
                </a:solidFill>
                <a:latin typeface="Trebuchet MS" pitchFamily="34" charset="0"/>
              </a:rPr>
              <a:t>Rolls Royce: studies of welding processes</a:t>
            </a:r>
            <a:endParaRPr lang="en-GB" sz="2000" b="1" dirty="0">
              <a:solidFill>
                <a:srgbClr val="333399"/>
              </a:solidFill>
              <a:latin typeface="Trebuchet MS" pitchFamily="34" charset="0"/>
            </a:endParaRPr>
          </a:p>
        </p:txBody>
      </p:sp>
      <p:pic>
        <p:nvPicPr>
          <p:cNvPr id="30" name="Picture 29" descr="logo.png"/>
          <p:cNvPicPr>
            <a:picLocks noChangeAspect="1"/>
          </p:cNvPicPr>
          <p:nvPr/>
        </p:nvPicPr>
        <p:blipFill rotWithShape="1">
          <a:blip r:embed="rId11">
            <a:extLst>
              <a:ext uri="{28A0092B-C50C-407E-A947-70E740481C1C}">
                <a14:useLocalDpi xmlns:a14="http://schemas.microsoft.com/office/drawing/2010/main" val="0"/>
              </a:ext>
            </a:extLst>
          </a:blip>
          <a:srcRect r="29090"/>
          <a:stretch/>
        </p:blipFill>
        <p:spPr>
          <a:xfrm>
            <a:off x="-108520" y="5975424"/>
            <a:ext cx="3481575" cy="981968"/>
          </a:xfrm>
          <a:prstGeom prst="rect">
            <a:avLst/>
          </a:prstGeom>
        </p:spPr>
      </p:pic>
    </p:spTree>
    <p:extLst>
      <p:ext uri="{BB962C8B-B14F-4D97-AF65-F5344CB8AC3E}">
        <p14:creationId xmlns:p14="http://schemas.microsoft.com/office/powerpoint/2010/main" val="20242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Applications</a:t>
            </a:r>
            <a:endParaRPr lang="en-GB" sz="3600" dirty="0">
              <a:latin typeface="Arial" panose="020B0604020202020204" pitchFamily="34" charset="0"/>
              <a:cs typeface="Arial" panose="020B0604020202020204" pitchFamily="34"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8778" y="4305622"/>
            <a:ext cx="6650037"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068" y="1916832"/>
            <a:ext cx="7535863" cy="222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descr="09sepnhpMartF1L.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844824"/>
            <a:ext cx="1914894" cy="1728192"/>
          </a:xfrm>
          <a:prstGeom prst="rect">
            <a:avLst/>
          </a:prstGeom>
        </p:spPr>
      </p:pic>
    </p:spTree>
    <p:extLst>
      <p:ext uri="{BB962C8B-B14F-4D97-AF65-F5344CB8AC3E}">
        <p14:creationId xmlns:p14="http://schemas.microsoft.com/office/powerpoint/2010/main" val="17587822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5667325"/>
            <a:ext cx="7772400" cy="1362075"/>
          </a:xfrm>
        </p:spPr>
        <p:txBody>
          <a:bodyPr/>
          <a:lstStyle/>
          <a:p>
            <a:r>
              <a:rPr lang="en-GB" dirty="0" smtClean="0"/>
              <a:t>The Mantid Project</a:t>
            </a:r>
            <a:endParaRPr lang="en-GB" dirty="0"/>
          </a:p>
        </p:txBody>
      </p:sp>
      <p:pic>
        <p:nvPicPr>
          <p:cNvPr id="6146" name="Picture 2" descr="File:Instrument view GEM and script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24744"/>
            <a:ext cx="4896544" cy="275430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ile:Vates Images.png"/>
          <p:cNvPicPr>
            <a:picLocks noChangeAspect="1" noChangeArrowheads="1"/>
          </p:cNvPicPr>
          <p:nvPr/>
        </p:nvPicPr>
        <p:blipFill rotWithShape="1">
          <a:blip r:embed="rId4">
            <a:extLst>
              <a:ext uri="{28A0092B-C50C-407E-A947-70E740481C1C}">
                <a14:useLocalDpi xmlns:a14="http://schemas.microsoft.com/office/drawing/2010/main" val="0"/>
              </a:ext>
            </a:extLst>
          </a:blip>
          <a:srcRect l="57013" r="5188" b="52080"/>
          <a:stretch/>
        </p:blipFill>
        <p:spPr bwMode="auto">
          <a:xfrm>
            <a:off x="5935125" y="1124745"/>
            <a:ext cx="3029363" cy="21602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File:Instrument View unwrapping and Pick mod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3081003"/>
            <a:ext cx="4536504" cy="255178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0231" y="3340288"/>
            <a:ext cx="1728193" cy="229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41456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nvSpPr>
        <p:spPr>
          <a:xfrm>
            <a:off x="0" y="908720"/>
            <a:ext cx="91440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3600" dirty="0" smtClean="0">
                <a:latin typeface="Arial" panose="020B0604020202020204" pitchFamily="34" charset="0"/>
                <a:cs typeface="Arial" panose="020B0604020202020204" pitchFamily="34" charset="0"/>
              </a:rPr>
              <a:t>Project Goals</a:t>
            </a:r>
            <a:endParaRPr lang="en-GB" sz="3600" dirty="0">
              <a:latin typeface="Arial" panose="020B0604020202020204" pitchFamily="34" charset="0"/>
              <a:cs typeface="Arial" panose="020B0604020202020204" pitchFamily="34" charset="0"/>
            </a:endParaRPr>
          </a:p>
        </p:txBody>
      </p:sp>
      <p:sp>
        <p:nvSpPr>
          <p:cNvPr id="8" name="Rectangle 3"/>
          <p:cNvSpPr txBox="1">
            <a:spLocks noChangeArrowheads="1"/>
          </p:cNvSpPr>
          <p:nvPr/>
        </p:nvSpPr>
        <p:spPr>
          <a:xfrm>
            <a:off x="700110" y="2051720"/>
            <a:ext cx="7743775" cy="4205287"/>
          </a:xfrm>
          <a:prstGeom prst="rect">
            <a:avLst/>
          </a:prstGeom>
        </p:spPr>
        <p:txBody>
          <a:bodyPr/>
          <a:lstStyle/>
          <a:p>
            <a:pPr marL="342900" indent="-342900">
              <a:lnSpc>
                <a:spcPct val="90000"/>
              </a:lnSpc>
              <a:spcBef>
                <a:spcPct val="20000"/>
              </a:spcBef>
              <a:buFontTx/>
              <a:buChar char="•"/>
              <a:defRPr/>
            </a:pPr>
            <a:r>
              <a:rPr lang="en-GB" sz="2800" kern="0" dirty="0">
                <a:latin typeface="Arial" panose="020B0604020202020204" pitchFamily="34" charset="0"/>
                <a:cs typeface="Arial" panose="020B0604020202020204" pitchFamily="34" charset="0"/>
              </a:rPr>
              <a:t>Goals</a:t>
            </a:r>
          </a:p>
          <a:p>
            <a:pPr marL="742950" lvl="1" indent="-285750">
              <a:lnSpc>
                <a:spcPct val="90000"/>
              </a:lnSpc>
              <a:spcBef>
                <a:spcPct val="20000"/>
              </a:spcBef>
              <a:buFontTx/>
              <a:buChar char="–"/>
              <a:defRPr/>
            </a:pPr>
            <a:r>
              <a:rPr lang="en-GB" sz="2000" b="0" kern="0" dirty="0">
                <a:latin typeface="Arial" panose="020B0604020202020204" pitchFamily="34" charset="0"/>
                <a:cs typeface="Arial" panose="020B0604020202020204" pitchFamily="34" charset="0"/>
              </a:rPr>
              <a:t>Consolidate the data </a:t>
            </a:r>
            <a:r>
              <a:rPr lang="en-GB" sz="2000" b="0" kern="0" dirty="0" smtClean="0">
                <a:latin typeface="Arial" panose="020B0604020202020204" pitchFamily="34" charset="0"/>
                <a:cs typeface="Arial" panose="020B0604020202020204" pitchFamily="34" charset="0"/>
              </a:rPr>
              <a:t>reduction/analysis </a:t>
            </a:r>
            <a:r>
              <a:rPr lang="en-GB" sz="2000" b="0" kern="0" dirty="0">
                <a:latin typeface="Arial" panose="020B0604020202020204" pitchFamily="34" charset="0"/>
                <a:cs typeface="Arial" panose="020B0604020202020204" pitchFamily="34" charset="0"/>
              </a:rPr>
              <a:t>software for </a:t>
            </a:r>
            <a:r>
              <a:rPr lang="en-GB" sz="2000" b="0" kern="0" dirty="0" smtClean="0">
                <a:latin typeface="Arial" panose="020B0604020202020204" pitchFamily="34" charset="0"/>
                <a:cs typeface="Arial" panose="020B0604020202020204" pitchFamily="34" charset="0"/>
              </a:rPr>
              <a:t>neutron scattering </a:t>
            </a:r>
            <a:r>
              <a:rPr lang="en-GB" sz="2000" kern="0" dirty="0" smtClean="0">
                <a:latin typeface="Arial" panose="020B0604020202020204" pitchFamily="34" charset="0"/>
                <a:cs typeface="Arial" panose="020B0604020202020204" pitchFamily="34" charset="0"/>
              </a:rPr>
              <a:t>experiments</a:t>
            </a:r>
            <a:endParaRPr lang="en-GB" sz="2000" b="0" kern="0" dirty="0" smtClean="0">
              <a:latin typeface="Arial" panose="020B0604020202020204" pitchFamily="34" charset="0"/>
              <a:cs typeface="Arial" panose="020B0604020202020204" pitchFamily="34" charset="0"/>
            </a:endParaRPr>
          </a:p>
          <a:p>
            <a:pPr marL="742950" lvl="1" indent="-285750">
              <a:lnSpc>
                <a:spcPct val="90000"/>
              </a:lnSpc>
              <a:spcBef>
                <a:spcPct val="20000"/>
              </a:spcBef>
              <a:buFontTx/>
              <a:buChar char="–"/>
              <a:defRPr/>
            </a:pPr>
            <a:r>
              <a:rPr lang="en-GB" sz="2000" b="0" kern="0" dirty="0" smtClean="0">
                <a:latin typeface="Arial" panose="020B0604020202020204" pitchFamily="34" charset="0"/>
                <a:cs typeface="Arial" panose="020B0604020202020204" pitchFamily="34" charset="0"/>
              </a:rPr>
              <a:t>Without </a:t>
            </a:r>
            <a:r>
              <a:rPr lang="en-GB" sz="2000" b="0" kern="0" dirty="0">
                <a:latin typeface="Arial" panose="020B0604020202020204" pitchFamily="34" charset="0"/>
                <a:cs typeface="Arial" panose="020B0604020202020204" pitchFamily="34" charset="0"/>
              </a:rPr>
              <a:t>restricting the needs of the instrument scientists </a:t>
            </a:r>
          </a:p>
          <a:p>
            <a:pPr marL="742950" lvl="1" indent="-285750">
              <a:lnSpc>
                <a:spcPct val="90000"/>
              </a:lnSpc>
              <a:spcBef>
                <a:spcPct val="20000"/>
              </a:spcBef>
              <a:buFontTx/>
              <a:buChar char="–"/>
              <a:defRPr/>
            </a:pPr>
            <a:endParaRPr lang="en-GB" sz="2400" b="0" kern="0" dirty="0">
              <a:latin typeface="Arial" panose="020B0604020202020204" pitchFamily="34" charset="0"/>
              <a:cs typeface="Arial" panose="020B0604020202020204" pitchFamily="34" charset="0"/>
            </a:endParaRPr>
          </a:p>
          <a:p>
            <a:pPr marL="342900" indent="-342900">
              <a:lnSpc>
                <a:spcPct val="90000"/>
              </a:lnSpc>
              <a:spcBef>
                <a:spcPct val="20000"/>
              </a:spcBef>
              <a:buFontTx/>
              <a:buChar char="•"/>
              <a:defRPr/>
            </a:pPr>
            <a:r>
              <a:rPr lang="en-GB" sz="2800" kern="0" dirty="0">
                <a:latin typeface="Arial" panose="020B0604020202020204" pitchFamily="34" charset="0"/>
                <a:cs typeface="Arial" panose="020B0604020202020204" pitchFamily="34" charset="0"/>
              </a:rPr>
              <a:t>Key </a:t>
            </a:r>
            <a:r>
              <a:rPr lang="en-GB" sz="2800" kern="0" dirty="0" smtClean="0">
                <a:latin typeface="Arial" panose="020B0604020202020204" pitchFamily="34" charset="0"/>
                <a:cs typeface="Arial" panose="020B0604020202020204" pitchFamily="34" charset="0"/>
              </a:rPr>
              <a:t>requirements</a:t>
            </a:r>
            <a:endParaRPr lang="en-GB" sz="2800" kern="0" dirty="0">
              <a:latin typeface="Arial" panose="020B0604020202020204" pitchFamily="34" charset="0"/>
              <a:cs typeface="Arial" panose="020B0604020202020204" pitchFamily="34" charset="0"/>
            </a:endParaRPr>
          </a:p>
          <a:p>
            <a:pPr marL="742950" lvl="1" indent="-285750">
              <a:lnSpc>
                <a:spcPct val="90000"/>
              </a:lnSpc>
              <a:spcBef>
                <a:spcPct val="20000"/>
              </a:spcBef>
              <a:buFontTx/>
              <a:buChar char="–"/>
              <a:defRPr/>
            </a:pPr>
            <a:r>
              <a:rPr lang="en-GB" sz="2000" b="0" kern="0" dirty="0" smtClean="0">
                <a:latin typeface="Arial" panose="020B0604020202020204" pitchFamily="34" charset="0"/>
                <a:cs typeface="Arial" panose="020B0604020202020204" pitchFamily="34" charset="0"/>
              </a:rPr>
              <a:t>Cross-platform</a:t>
            </a:r>
          </a:p>
          <a:p>
            <a:pPr marL="742950" lvl="1" indent="-285750">
              <a:lnSpc>
                <a:spcPct val="90000"/>
              </a:lnSpc>
              <a:spcBef>
                <a:spcPct val="20000"/>
              </a:spcBef>
              <a:buFontTx/>
              <a:buChar char="–"/>
              <a:defRPr/>
            </a:pPr>
            <a:r>
              <a:rPr lang="en-GB" sz="2000" b="0" kern="0" dirty="0" smtClean="0">
                <a:latin typeface="Arial" panose="020B0604020202020204" pitchFamily="34" charset="0"/>
                <a:cs typeface="Arial" panose="020B0604020202020204" pitchFamily="34" charset="0"/>
              </a:rPr>
              <a:t>Easily </a:t>
            </a:r>
            <a:r>
              <a:rPr lang="en-GB" sz="2000" b="0" kern="0" dirty="0">
                <a:latin typeface="Arial" panose="020B0604020202020204" pitchFamily="34" charset="0"/>
                <a:cs typeface="Arial" panose="020B0604020202020204" pitchFamily="34" charset="0"/>
              </a:rPr>
              <a:t>extensible</a:t>
            </a:r>
          </a:p>
          <a:p>
            <a:pPr marL="742950" lvl="1" indent="-285750">
              <a:lnSpc>
                <a:spcPct val="90000"/>
              </a:lnSpc>
              <a:spcBef>
                <a:spcPct val="20000"/>
              </a:spcBef>
              <a:buFontTx/>
              <a:buChar char="–"/>
              <a:defRPr/>
            </a:pPr>
            <a:r>
              <a:rPr lang="en-GB" sz="2000" b="0" kern="0" dirty="0">
                <a:latin typeface="Arial" panose="020B0604020202020204" pitchFamily="34" charset="0"/>
                <a:cs typeface="Arial" panose="020B0604020202020204" pitchFamily="34" charset="0"/>
              </a:rPr>
              <a:t>Freely </a:t>
            </a:r>
            <a:r>
              <a:rPr lang="en-GB" sz="2000" b="0" kern="0" dirty="0" smtClean="0">
                <a:latin typeface="Arial" panose="020B0604020202020204" pitchFamily="34" charset="0"/>
                <a:cs typeface="Arial" panose="020B0604020202020204" pitchFamily="34" charset="0"/>
              </a:rPr>
              <a:t>redistributable</a:t>
            </a:r>
          </a:p>
          <a:p>
            <a:pPr marL="742950" lvl="1" indent="-285750">
              <a:lnSpc>
                <a:spcPct val="90000"/>
              </a:lnSpc>
              <a:spcBef>
                <a:spcPct val="20000"/>
              </a:spcBef>
              <a:buFontTx/>
              <a:buChar char="–"/>
              <a:defRPr/>
            </a:pPr>
            <a:r>
              <a:rPr lang="en-GB" sz="2000" b="0" kern="0" dirty="0" smtClean="0">
                <a:latin typeface="Arial" panose="020B0604020202020204" pitchFamily="34" charset="0"/>
                <a:cs typeface="Arial" panose="020B0604020202020204" pitchFamily="34" charset="0"/>
              </a:rPr>
              <a:t>Open source</a:t>
            </a:r>
          </a:p>
        </p:txBody>
      </p:sp>
    </p:spTree>
    <p:extLst>
      <p:ext uri="{BB962C8B-B14F-4D97-AF65-F5344CB8AC3E}">
        <p14:creationId xmlns:p14="http://schemas.microsoft.com/office/powerpoint/2010/main" val="18947996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983</TotalTime>
  <Words>1028</Words>
  <Application>Microsoft Office PowerPoint</Application>
  <PresentationFormat>On-screen Show (4:3)</PresentationFormat>
  <Paragraphs>246</Paragraphs>
  <Slides>31</Slides>
  <Notes>7</Notes>
  <HiddenSlides>11</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8" baseType="lpstr">
      <vt:lpstr>Arial</vt:lpstr>
      <vt:lpstr>Calibri</vt:lpstr>
      <vt:lpstr>Lucida Sans Unicode</vt:lpstr>
      <vt:lpstr>Times New Roman</vt:lpstr>
      <vt:lpstr>Trebuchet MS</vt:lpstr>
      <vt:lpstr>Office Theme</vt:lpstr>
      <vt:lpstr>Photo Editor Photo</vt:lpstr>
      <vt:lpstr>PowerPoint Presentation</vt:lpstr>
      <vt:lpstr>What is Neutron Scattering?</vt:lpstr>
      <vt:lpstr>PowerPoint Presentation</vt:lpstr>
      <vt:lpstr>PowerPoint Presentation</vt:lpstr>
      <vt:lpstr>PowerPoint Presentation</vt:lpstr>
      <vt:lpstr>PowerPoint Presentation</vt:lpstr>
      <vt:lpstr>PowerPoint Presentation</vt:lpstr>
      <vt:lpstr>The Mantid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Usage</vt:lpstr>
      <vt:lpstr>Benefits of Collaboration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Tessella Ltd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Sophie Jones</dc:creator>
  <cp:lastModifiedBy>Draper, Nick (-,RAL,ISIS)</cp:lastModifiedBy>
  <cp:revision>61</cp:revision>
  <cp:lastPrinted>2015-09-25T08:40:36Z</cp:lastPrinted>
  <dcterms:created xsi:type="dcterms:W3CDTF">2015-09-17T14:27:04Z</dcterms:created>
  <dcterms:modified xsi:type="dcterms:W3CDTF">2015-09-25T09:16:48Z</dcterms:modified>
</cp:coreProperties>
</file>